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omments/comment1.xml" ContentType="application/vnd.openxmlformats-officedocument.presentationml.comment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1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charts/chartEx2.xml" ContentType="application/vnd.ms-office.chartex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15.xml" ContentType="application/vnd.ms-office.chartcolorstyle+xml"/>
  <Override PartName="/ppt/charts/style15.xml" ContentType="application/vnd.ms-office.chartstyle+xml"/>
  <Override PartName="/ppt/charts/colors17.xml" ContentType="application/vnd.ms-office.chartcolorstyle+xml"/>
  <Override PartName="/ppt/charts/style17.xml" ContentType="application/vnd.ms-office.chartstyle+xml"/>
  <Override PartName="/ppt/charts/colors18.xml" ContentType="application/vnd.ms-office.chartcolorstyle+xml"/>
  <Override PartName="/ppt/charts/style18.xml" ContentType="application/vnd.ms-office.chartstyle+xml"/>
  <Override PartName="/ppt/charts/colors19.xml" ContentType="application/vnd.ms-office.chartcolorstyle+xml"/>
  <Override PartName="/ppt/charts/style19.xml" ContentType="application/vnd.ms-office.chartstyle+xml"/>
  <Override PartName="/ppt/charts/colors20.xml" ContentType="application/vnd.ms-office.chartcolorstyle+xml"/>
  <Override PartName="/ppt/charts/style20.xml" ContentType="application/vnd.ms-office.chartstyle+xml"/>
  <Override PartName="/ppt/charts/colors22.xml" ContentType="application/vnd.ms-office.chartcolorstyle+xml"/>
  <Override PartName="/ppt/charts/style22.xml" ContentType="application/vnd.ms-office.chartstyle+xml"/>
  <Override PartName="/ppt/charts/colors16.xml" ContentType="application/vnd.ms-office.chartcolorstyle+xml"/>
  <Override PartName="/ppt/charts/style16.xml" ContentType="application/vnd.ms-office.chartstyle+xml"/>
  <Override PartName="/ppt/charts/colors21.xml" ContentType="application/vnd.ms-office.chartcolorstyle+xml"/>
  <Override PartName="/ppt/charts/style2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4" r:id="rId4"/>
    <p:sldId id="284" r:id="rId5"/>
    <p:sldId id="285" r:id="rId6"/>
    <p:sldId id="260" r:id="rId7"/>
    <p:sldId id="258" r:id="rId8"/>
    <p:sldId id="261" r:id="rId9"/>
    <p:sldId id="262" r:id="rId10"/>
    <p:sldId id="263" r:id="rId11"/>
    <p:sldId id="264" r:id="rId12"/>
    <p:sldId id="269" r:id="rId13"/>
    <p:sldId id="270" r:id="rId14"/>
    <p:sldId id="271" r:id="rId15"/>
    <p:sldId id="276" r:id="rId16"/>
    <p:sldId id="278" r:id="rId17"/>
    <p:sldId id="279" r:id="rId18"/>
    <p:sldId id="281" r:id="rId19"/>
    <p:sldId id="286" r:id="rId20"/>
    <p:sldId id="280" r:id="rId21"/>
    <p:sldId id="282" r:id="rId22"/>
    <p:sldId id="283" r:id="rId23"/>
    <p:sldId id="288" r:id="rId24"/>
    <p:sldId id="259" r:id="rId25"/>
    <p:sldId id="268" r:id="rId26"/>
    <p:sldId id="277" r:id="rId27"/>
    <p:sldId id="265" r:id="rId28"/>
    <p:sldId id="289" r:id="rId29"/>
    <p:sldId id="291" r:id="rId30"/>
    <p:sldId id="257" r:id="rId31"/>
    <p:sldId id="290" r:id="rId32"/>
    <p:sldId id="272" r:id="rId33"/>
    <p:sldId id="292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78" userDrawn="1">
          <p15:clr>
            <a:srgbClr val="A4A3A4"/>
          </p15:clr>
        </p15:guide>
        <p15:guide id="2" pos="54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stasia Ka" initials="AK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174" y="-36"/>
      </p:cViewPr>
      <p:guideLst>
        <p:guide orient="horz" pos="4178"/>
        <p:guide pos="54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4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Excel_Worksheet5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Microsoft_Excel_Worksheet6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Microsoft_Excel_Worksheet7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package" Target="../embeddings/Microsoft_Excel_Worksheet8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ColorStyle" Target="colors15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D:\Users\kaanv\Desktop\&#1057;&#1054;&#1062;&#1048;&#1054;&#1051;&#1054;&#1043;&#1048;&#1071;\&#1051;&#1077;&#1086;&#1085;&#1090;&#1100;&#1077;&#1074;&#1089;&#1082;&#1080;&#1077;%20&#1095;&#1090;&#1077;&#1085;&#1080;&#1103;\Karavay_pict.xlsx" TargetMode="External"/><Relationship Id="rId4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oleObject" Target="file:///D:\Users\kaanv\Desktop\&#1057;&#1054;&#1062;&#1048;&#1054;&#1051;&#1054;&#1043;&#1048;&#1071;\&#1048;&#1057;%20&#1056;&#1040;&#1053;\Project_Tikhonova_LifeChances\&#1050;&#1072;&#1088;&#1090;&#1099;%202018\&#1050;&#1072;&#1088;&#1090;&#1099;_2018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oleObject" Target="file:///D:\Users\kaanv\Desktop\&#1057;&#1054;&#1062;&#1048;&#1054;&#1051;&#1054;&#1043;&#1048;&#1071;\&#1048;&#1057;%20&#1056;&#1040;&#1053;\Project_Tikhonova_LifeChances\&#1050;&#1072;&#1088;&#1090;&#1099;%202018\&#1050;&#1072;&#1088;&#1090;&#1099;_2018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oleObject" Target="file:///D:\Users\kaanv\Desktop\&#1057;&#1054;&#1062;&#1048;&#1054;&#1051;&#1054;&#1043;&#1048;&#1071;\&#1048;&#1057;%20&#1056;&#1040;&#1053;\Project_Tikhonova_LifeChances\2020_&#1044;&#1080;&#1085;&#1072;&#1084;&#1080;&#1082;&#1072;\Karavay_adapt_2020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&#1050;&#1085;&#1080;&#1075;&#1072;1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22.xml"/><Relationship Id="rId2" Type="http://schemas.microsoft.com/office/2011/relationships/chartColorStyle" Target="colors22.xml"/><Relationship Id="rId1" Type="http://schemas.openxmlformats.org/officeDocument/2006/relationships/oleObject" Target="&#1050;&#1085;&#1080;&#1075;&#1072;4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1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2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3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6.xml"/><Relationship Id="rId2" Type="http://schemas.microsoft.com/office/2011/relationships/chartStyle" Target="style16.xml"/><Relationship Id="rId1" Type="http://schemas.openxmlformats.org/officeDocument/2006/relationships/oleObject" Target="file:///D:\Users\kaanv\Desktop\&#1057;&#1054;&#1062;&#1048;&#1054;&#1051;&#1054;&#1043;&#1048;&#1071;\&#1053;&#1048;&#1059;%20&#1042;&#1064;&#1069;\Intro_032021\&#1050;&#1085;&#1080;&#1075;&#1072;1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1.xml"/><Relationship Id="rId2" Type="http://schemas.microsoft.com/office/2011/relationships/chartStyle" Target="style21.xml"/><Relationship Id="rId1" Type="http://schemas.openxmlformats.org/officeDocument/2006/relationships/oleObject" Target="&#1050;&#1085;&#1080;&#1075;&#1072;4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10272375753831"/>
          <c:y val="0.15001713108089451"/>
          <c:w val="0.58463229870816213"/>
          <c:h val="0.8134614012517986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Высокое и выше среднего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Развитие талантов</c:v>
                </c:pt>
                <c:pt idx="1">
                  <c:v>Внешние ресурсы</c:v>
                </c:pt>
                <c:pt idx="2">
                  <c:v>Ресурсы школы</c:v>
                </c:pt>
                <c:pt idx="3">
                  <c:v>Без подготовки</c:v>
                </c:pt>
                <c:pt idx="4">
                  <c:v>В целом</c:v>
                </c:pt>
              </c:strCache>
            </c:strRef>
          </c:cat>
          <c:val>
            <c:numRef>
              <c:f>Лист1!$B$3:$B$7</c:f>
              <c:numCache>
                <c:formatCode>General</c:formatCode>
                <c:ptCount val="5"/>
                <c:pt idx="0">
                  <c:v>11</c:v>
                </c:pt>
                <c:pt idx="1">
                  <c:v>14</c:v>
                </c:pt>
                <c:pt idx="2">
                  <c:v>11</c:v>
                </c:pt>
                <c:pt idx="3">
                  <c:v>8</c:v>
                </c:pt>
                <c:pt idx="4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E1-4B3B-AA2C-A2D829AE7747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Среднее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Развитие талантов</c:v>
                </c:pt>
                <c:pt idx="1">
                  <c:v>Внешние ресурсы</c:v>
                </c:pt>
                <c:pt idx="2">
                  <c:v>Ресурсы школы</c:v>
                </c:pt>
                <c:pt idx="3">
                  <c:v>Без подготовки</c:v>
                </c:pt>
                <c:pt idx="4">
                  <c:v>В целом</c:v>
                </c:pt>
              </c:strCache>
            </c:strRef>
          </c:cat>
          <c:val>
            <c:numRef>
              <c:f>Лист1!$C$3:$C$7</c:f>
              <c:numCache>
                <c:formatCode>General</c:formatCode>
                <c:ptCount val="5"/>
                <c:pt idx="0">
                  <c:v>67</c:v>
                </c:pt>
                <c:pt idx="1">
                  <c:v>68</c:v>
                </c:pt>
                <c:pt idx="2">
                  <c:v>67</c:v>
                </c:pt>
                <c:pt idx="3">
                  <c:v>67</c:v>
                </c:pt>
                <c:pt idx="4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E1-4B3B-AA2C-A2D829AE7747}"/>
            </c:ext>
          </c:extLst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Низкое и ниже среднего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Развитие талантов</c:v>
                </c:pt>
                <c:pt idx="1">
                  <c:v>Внешние ресурсы</c:v>
                </c:pt>
                <c:pt idx="2">
                  <c:v>Ресурсы школы</c:v>
                </c:pt>
                <c:pt idx="3">
                  <c:v>Без подготовки</c:v>
                </c:pt>
                <c:pt idx="4">
                  <c:v>В целом</c:v>
                </c:pt>
              </c:strCache>
            </c:strRef>
          </c:cat>
          <c:val>
            <c:numRef>
              <c:f>Лист1!$D$3:$D$7</c:f>
              <c:numCache>
                <c:formatCode>General</c:formatCode>
                <c:ptCount val="5"/>
                <c:pt idx="0">
                  <c:v>22</c:v>
                </c:pt>
                <c:pt idx="1">
                  <c:v>18</c:v>
                </c:pt>
                <c:pt idx="2">
                  <c:v>22</c:v>
                </c:pt>
                <c:pt idx="3">
                  <c:v>25</c:v>
                </c:pt>
                <c:pt idx="4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EE1-4B3B-AA2C-A2D829AE774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105985920"/>
        <c:axId val="105987456"/>
      </c:barChart>
      <c:catAx>
        <c:axId val="1059859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ru-RU"/>
          </a:p>
        </c:txPr>
        <c:crossAx val="105987456"/>
        <c:crosses val="autoZero"/>
        <c:auto val="1"/>
        <c:lblAlgn val="ctr"/>
        <c:lblOffset val="100"/>
        <c:noMultiLvlLbl val="0"/>
      </c:catAx>
      <c:valAx>
        <c:axId val="10598745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05985920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1.1788423967344045E-3"/>
          <c:w val="1"/>
          <c:h val="9.85613057706782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344746530693909E-2"/>
          <c:y val="1.6207154283837254E-3"/>
          <c:w val="0.86095615677039172"/>
          <c:h val="0.73501422621327395"/>
        </c:manualLayout>
      </c:layout>
      <c:lineChart>
        <c:grouping val="standard"/>
        <c:varyColors val="0"/>
        <c:ser>
          <c:idx val="2"/>
          <c:order val="0"/>
          <c:tx>
            <c:strRef>
              <c:f>Лист1!$A$3</c:f>
              <c:strCache>
                <c:ptCount val="1"/>
                <c:pt idx="0">
                  <c:v>Баллы за количество лет обучения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3852092009144931"/>
                  <c:y val="3.8327162747040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32-4533-B8F1-CA212D511085}"/>
                </c:ext>
              </c:extLst>
            </c:dLbl>
            <c:dLbl>
              <c:idx val="1"/>
              <c:layout>
                <c:manualLayout>
                  <c:x val="-4.7014829401511742E-2"/>
                  <c:y val="8.7395336099512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1E-4E20-9BF7-58048F8F85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2000</c:v>
                </c:pt>
                <c:pt idx="1">
                  <c:v>2010</c:v>
                </c:pt>
                <c:pt idx="2">
                  <c:v>2013</c:v>
                </c:pt>
                <c:pt idx="3">
                  <c:v>2015</c:v>
                </c:pt>
              </c:strCache>
            </c:strRef>
          </c:cat>
          <c:val>
            <c:numRef>
              <c:f>Лист1!$B$3:$E$3</c:f>
              <c:numCache>
                <c:formatCode>0.00</c:formatCode>
                <c:ptCount val="4"/>
                <c:pt idx="0">
                  <c:v>1.32</c:v>
                </c:pt>
                <c:pt idx="1">
                  <c:v>1.63</c:v>
                </c:pt>
                <c:pt idx="2">
                  <c:v>1.63</c:v>
                </c:pt>
                <c:pt idx="3">
                  <c:v>1.62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532-4533-B8F1-CA212D511085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1627520"/>
        <c:axId val="71630208"/>
      </c:lineChart>
      <c:catAx>
        <c:axId val="716275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1630208"/>
        <c:crosses val="autoZero"/>
        <c:auto val="1"/>
        <c:lblAlgn val="ctr"/>
        <c:lblOffset val="100"/>
        <c:noMultiLvlLbl val="0"/>
      </c:catAx>
      <c:valAx>
        <c:axId val="71630208"/>
        <c:scaling>
          <c:orientation val="minMax"/>
          <c:max val="1.6500000000000001"/>
          <c:min val="1.3"/>
        </c:scaling>
        <c:delete val="1"/>
        <c:axPos val="l"/>
        <c:numFmt formatCode="0.00" sourceLinked="1"/>
        <c:majorTickMark val="out"/>
        <c:minorTickMark val="none"/>
        <c:tickLblPos val="nextTo"/>
        <c:crossAx val="71627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 i="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344746530693909E-2"/>
          <c:y val="1.6207154283837254E-3"/>
          <c:w val="0.86095615677039172"/>
          <c:h val="0.73501422621327395"/>
        </c:manualLayout>
      </c:layout>
      <c:lineChart>
        <c:grouping val="standard"/>
        <c:varyColors val="0"/>
        <c:ser>
          <c:idx val="2"/>
          <c:order val="0"/>
          <c:tx>
            <c:strRef>
              <c:f>Лист1!$A$2</c:f>
              <c:strCache>
                <c:ptCount val="1"/>
                <c:pt idx="0">
                  <c:v>Индекс качества ОЧК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38100">
                <a:solidFill>
                  <a:srgbClr val="C00000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1,90*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900-410E-AEE3-592510947E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2000</c:v>
                </c:pt>
                <c:pt idx="1">
                  <c:v>2010</c:v>
                </c:pt>
                <c:pt idx="2">
                  <c:v>2013</c:v>
                </c:pt>
                <c:pt idx="3">
                  <c:v>2015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 formatCode="0.00">
                  <c:v>1.9</c:v>
                </c:pt>
                <c:pt idx="1">
                  <c:v>2.67</c:v>
                </c:pt>
                <c:pt idx="2">
                  <c:v>2.77</c:v>
                </c:pt>
                <c:pt idx="3">
                  <c:v>2.72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900-410E-AEE3-592510947E24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6342144"/>
        <c:axId val="136349184"/>
      </c:lineChart>
      <c:catAx>
        <c:axId val="1363421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6349184"/>
        <c:crosses val="autoZero"/>
        <c:auto val="1"/>
        <c:lblAlgn val="ctr"/>
        <c:lblOffset val="100"/>
        <c:noMultiLvlLbl val="0"/>
      </c:catAx>
      <c:valAx>
        <c:axId val="136349184"/>
        <c:scaling>
          <c:orientation val="minMax"/>
          <c:max val="3"/>
          <c:min val="1.5"/>
        </c:scaling>
        <c:delete val="1"/>
        <c:axPos val="l"/>
        <c:numFmt formatCode="0.00" sourceLinked="1"/>
        <c:majorTickMark val="out"/>
        <c:minorTickMark val="none"/>
        <c:tickLblPos val="nextTo"/>
        <c:crossAx val="13634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 i="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344746530693909E-2"/>
          <c:y val="1.6207154283837254E-3"/>
          <c:w val="0.86095615677039172"/>
          <c:h val="0.73501422621327395"/>
        </c:manualLayout>
      </c:layout>
      <c:lineChart>
        <c:grouping val="standard"/>
        <c:varyColors val="0"/>
        <c:ser>
          <c:idx val="2"/>
          <c:order val="0"/>
          <c:tx>
            <c:strRef>
              <c:f>Лист1!$A$4</c:f>
              <c:strCache>
                <c:ptCount val="1"/>
                <c:pt idx="0">
                  <c:v>Баллы за наличие образования по профилю занятости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1.9285711010621459E-2"/>
                  <c:y val="-6.8242069193280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E6-4D4A-B489-B4E642B327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2000</c:v>
                </c:pt>
                <c:pt idx="1">
                  <c:v>2010</c:v>
                </c:pt>
                <c:pt idx="2">
                  <c:v>2013</c:v>
                </c:pt>
                <c:pt idx="3">
                  <c:v>2015</c:v>
                </c:pt>
              </c:strCache>
            </c:strRef>
          </c:cat>
          <c:val>
            <c:numRef>
              <c:f>Лист1!$B$4:$E$4</c:f>
              <c:numCache>
                <c:formatCode>0.00</c:formatCode>
                <c:ptCount val="4"/>
                <c:pt idx="0">
                  <c:v>0.4</c:v>
                </c:pt>
                <c:pt idx="1">
                  <c:v>0.38</c:v>
                </c:pt>
                <c:pt idx="2">
                  <c:v>0.35</c:v>
                </c:pt>
                <c:pt idx="3">
                  <c:v>0.22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734-47B2-9CA6-73478A711E26}"/>
            </c:ext>
          </c:extLst>
        </c:ser>
        <c:ser>
          <c:idx val="5"/>
          <c:order val="1"/>
          <c:tx>
            <c:strRef>
              <c:f>Лист1!$A$7</c:f>
              <c:strCache>
                <c:ptCount val="1"/>
                <c:pt idx="0">
                  <c:v>Баллы за знание ин.яз.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2000</c:v>
                </c:pt>
                <c:pt idx="1">
                  <c:v>2010</c:v>
                </c:pt>
                <c:pt idx="2">
                  <c:v>2013</c:v>
                </c:pt>
                <c:pt idx="3">
                  <c:v>2015</c:v>
                </c:pt>
              </c:strCache>
            </c:strRef>
          </c:cat>
          <c:val>
            <c:numRef>
              <c:f>Лист1!$B$7:$E$7</c:f>
              <c:numCache>
                <c:formatCode>General</c:formatCode>
                <c:ptCount val="4"/>
                <c:pt idx="1">
                  <c:v>0.08</c:v>
                </c:pt>
                <c:pt idx="2">
                  <c:v>7.0000000000000007E-2</c:v>
                </c:pt>
                <c:pt idx="3">
                  <c:v>0.06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0734-47B2-9CA6-73478A711E26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6461696"/>
        <c:axId val="136479872"/>
      </c:lineChart>
      <c:catAx>
        <c:axId val="13646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ru-RU"/>
          </a:p>
        </c:txPr>
        <c:crossAx val="136479872"/>
        <c:crosses val="autoZero"/>
        <c:auto val="1"/>
        <c:lblAlgn val="ctr"/>
        <c:lblOffset val="100"/>
        <c:noMultiLvlLbl val="0"/>
      </c:catAx>
      <c:valAx>
        <c:axId val="136479872"/>
        <c:scaling>
          <c:orientation val="minMax"/>
          <c:min val="0.2"/>
        </c:scaling>
        <c:delete val="1"/>
        <c:axPos val="l"/>
        <c:numFmt formatCode="0.00" sourceLinked="1"/>
        <c:majorTickMark val="out"/>
        <c:minorTickMark val="none"/>
        <c:tickLblPos val="nextTo"/>
        <c:crossAx val="1364616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 i="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344746530693909E-2"/>
          <c:y val="1.6207154283837254E-3"/>
          <c:w val="0.86095615677039172"/>
          <c:h val="0.73501422621327395"/>
        </c:manualLayout>
      </c:layout>
      <c:lineChart>
        <c:grouping val="standard"/>
        <c:varyColors val="0"/>
        <c:ser>
          <c:idx val="2"/>
          <c:order val="0"/>
          <c:tx>
            <c:strRef>
              <c:f>Лист1!$A$7</c:f>
              <c:strCache>
                <c:ptCount val="1"/>
                <c:pt idx="0">
                  <c:v>Баллы за знание ин.яз.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2000</c:v>
                </c:pt>
                <c:pt idx="1">
                  <c:v>2010</c:v>
                </c:pt>
                <c:pt idx="2">
                  <c:v>2013</c:v>
                </c:pt>
                <c:pt idx="3">
                  <c:v>2015</c:v>
                </c:pt>
              </c:strCache>
            </c:strRef>
          </c:cat>
          <c:val>
            <c:numRef>
              <c:f>Лист1!$B$7:$E$7</c:f>
              <c:numCache>
                <c:formatCode>General</c:formatCode>
                <c:ptCount val="4"/>
                <c:pt idx="1">
                  <c:v>0.08</c:v>
                </c:pt>
                <c:pt idx="2">
                  <c:v>7.0000000000000007E-2</c:v>
                </c:pt>
                <c:pt idx="3">
                  <c:v>0.06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BAC-490E-A1F1-49F9A3FE04F2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6392704"/>
        <c:axId val="136395392"/>
      </c:lineChart>
      <c:catAx>
        <c:axId val="13639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ru-RU"/>
          </a:p>
        </c:txPr>
        <c:crossAx val="136395392"/>
        <c:crosses val="autoZero"/>
        <c:auto val="1"/>
        <c:lblAlgn val="ctr"/>
        <c:lblOffset val="100"/>
        <c:noMultiLvlLbl val="0"/>
      </c:catAx>
      <c:valAx>
        <c:axId val="1363953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6392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 i="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7.4999995386319185E-2"/>
          <c:w val="0.97716007140616123"/>
          <c:h val="0.91826329242966953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Лист1!$D$1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Лист1!$A$2:$A$15</c:f>
              <c:strCache>
                <c:ptCount val="14"/>
                <c:pt idx="0">
                  <c:v>0 баллов</c:v>
                </c:pt>
                <c:pt idx="1">
                  <c:v>1 балл</c:v>
                </c:pt>
                <c:pt idx="2">
                  <c:v>2 балла</c:v>
                </c:pt>
                <c:pt idx="3">
                  <c:v>3 балла</c:v>
                </c:pt>
                <c:pt idx="4">
                  <c:v>4 балла</c:v>
                </c:pt>
                <c:pt idx="5">
                  <c:v>5 баллов</c:v>
                </c:pt>
                <c:pt idx="6">
                  <c:v>6 баллов</c:v>
                </c:pt>
                <c:pt idx="7">
                  <c:v>7 баллов</c:v>
                </c:pt>
                <c:pt idx="8">
                  <c:v>8 баллов</c:v>
                </c:pt>
                <c:pt idx="9">
                  <c:v>9 баллов</c:v>
                </c:pt>
                <c:pt idx="10">
                  <c:v>10 баллов</c:v>
                </c:pt>
                <c:pt idx="11">
                  <c:v>11 баллов</c:v>
                </c:pt>
                <c:pt idx="12">
                  <c:v>12 баллов</c:v>
                </c:pt>
                <c:pt idx="13">
                  <c:v>13 баллов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  <c:pt idx="5">
                  <c:v>-10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58D-4BF5-8EFD-36CB6FAF076A}"/>
            </c:ext>
          </c:extLst>
        </c:ser>
        <c:ser>
          <c:idx val="0"/>
          <c:order val="1"/>
          <c:tx>
            <c:strRef>
              <c:f>Лист1!$B$1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Roboto Light" panose="02000000000000000000" pitchFamily="2" charset="0"/>
                      <a:ea typeface="Roboto Light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928039530301357E-3"/>
                  <c:y val="-4.900023054165714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CA-4C29-AF03-89DF483E8E16}"/>
                </c:ext>
              </c:extLst>
            </c:dLbl>
            <c:dLbl>
              <c:idx val="13"/>
              <c:layout>
                <c:manualLayout>
                  <c:x val="-3.416342087309323E-2"/>
                  <c:y val="-2.450107988027267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Roboto Light" panose="02000000000000000000" pitchFamily="2" charset="0"/>
                      <a:ea typeface="Roboto Light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0CA-4C29-AF03-89DF483E8E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Лист1!$A$2:$A$15</c:f>
              <c:strCache>
                <c:ptCount val="14"/>
                <c:pt idx="0">
                  <c:v>0 баллов</c:v>
                </c:pt>
                <c:pt idx="1">
                  <c:v>1 балл</c:v>
                </c:pt>
                <c:pt idx="2">
                  <c:v>2 балла</c:v>
                </c:pt>
                <c:pt idx="3">
                  <c:v>3 балла</c:v>
                </c:pt>
                <c:pt idx="4">
                  <c:v>4 балла</c:v>
                </c:pt>
                <c:pt idx="5">
                  <c:v>5 баллов</c:v>
                </c:pt>
                <c:pt idx="6">
                  <c:v>6 баллов</c:v>
                </c:pt>
                <c:pt idx="7">
                  <c:v>7 баллов</c:v>
                </c:pt>
                <c:pt idx="8">
                  <c:v>8 баллов</c:v>
                </c:pt>
                <c:pt idx="9">
                  <c:v>9 баллов</c:v>
                </c:pt>
                <c:pt idx="10">
                  <c:v>10 баллов</c:v>
                </c:pt>
                <c:pt idx="11">
                  <c:v>11 баллов</c:v>
                </c:pt>
                <c:pt idx="12">
                  <c:v>12 баллов</c:v>
                </c:pt>
                <c:pt idx="13">
                  <c:v>13 баллов</c:v>
                </c:pt>
              </c:strCache>
            </c:strRef>
          </c:cat>
          <c:val>
            <c:numRef>
              <c:f>Лист1!$B$2:$B$15</c:f>
              <c:numCache>
                <c:formatCode>#0.0;#0.0;0.0</c:formatCode>
                <c:ptCount val="14"/>
                <c:pt idx="0">
                  <c:v>-0.6</c:v>
                </c:pt>
                <c:pt idx="1">
                  <c:v>-4.7</c:v>
                </c:pt>
                <c:pt idx="2">
                  <c:v>-12.4</c:v>
                </c:pt>
                <c:pt idx="3">
                  <c:v>-6.9</c:v>
                </c:pt>
                <c:pt idx="4">
                  <c:v>-6.4</c:v>
                </c:pt>
                <c:pt idx="5">
                  <c:v>-7.9</c:v>
                </c:pt>
                <c:pt idx="6">
                  <c:v>-12.8</c:v>
                </c:pt>
                <c:pt idx="7">
                  <c:v>-10.299999999999999</c:v>
                </c:pt>
                <c:pt idx="8">
                  <c:v>-10.5</c:v>
                </c:pt>
                <c:pt idx="9">
                  <c:v>-13.100000000000001</c:v>
                </c:pt>
                <c:pt idx="10">
                  <c:v>-5.8000000000000007</c:v>
                </c:pt>
                <c:pt idx="11">
                  <c:v>-4.7</c:v>
                </c:pt>
                <c:pt idx="12">
                  <c:v>-2.6</c:v>
                </c:pt>
                <c:pt idx="13">
                  <c:v>-1.3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8D-4BF5-8EFD-36CB6FAF076A}"/>
            </c:ext>
          </c:extLst>
        </c:ser>
        <c:ser>
          <c:idx val="1"/>
          <c:order val="2"/>
          <c:tx>
            <c:strRef>
              <c:f>Лист1!$C$1</c:f>
              <c:strCache>
                <c:ptCount val="1"/>
                <c:pt idx="0">
                  <c:v>Работающие, %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Лист1!$A$2:$A$15</c:f>
              <c:strCache>
                <c:ptCount val="14"/>
                <c:pt idx="0">
                  <c:v>0 баллов</c:v>
                </c:pt>
                <c:pt idx="1">
                  <c:v>1 балл</c:v>
                </c:pt>
                <c:pt idx="2">
                  <c:v>2 балла</c:v>
                </c:pt>
                <c:pt idx="3">
                  <c:v>3 балла</c:v>
                </c:pt>
                <c:pt idx="4">
                  <c:v>4 балла</c:v>
                </c:pt>
                <c:pt idx="5">
                  <c:v>5 баллов</c:v>
                </c:pt>
                <c:pt idx="6">
                  <c:v>6 баллов</c:v>
                </c:pt>
                <c:pt idx="7">
                  <c:v>7 баллов</c:v>
                </c:pt>
                <c:pt idx="8">
                  <c:v>8 баллов</c:v>
                </c:pt>
                <c:pt idx="9">
                  <c:v>9 баллов</c:v>
                </c:pt>
                <c:pt idx="10">
                  <c:v>10 баллов</c:v>
                </c:pt>
                <c:pt idx="11">
                  <c:v>11 баллов</c:v>
                </c:pt>
                <c:pt idx="12">
                  <c:v>12 баллов</c:v>
                </c:pt>
                <c:pt idx="13">
                  <c:v>13 баллов</c:v>
                </c:pt>
              </c:strCache>
            </c:strRef>
          </c:cat>
          <c:val>
            <c:numRef>
              <c:f>Лист1!$C$2:$C$15</c:f>
              <c:numCache>
                <c:formatCode>#0.0;#0.0;0.0</c:formatCode>
                <c:ptCount val="14"/>
                <c:pt idx="0">
                  <c:v>2.9000000000000004</c:v>
                </c:pt>
                <c:pt idx="1">
                  <c:v>15.2</c:v>
                </c:pt>
                <c:pt idx="2">
                  <c:v>20.200000000000003</c:v>
                </c:pt>
                <c:pt idx="3">
                  <c:v>9.5</c:v>
                </c:pt>
                <c:pt idx="4">
                  <c:v>8.4</c:v>
                </c:pt>
                <c:pt idx="5">
                  <c:v>6.3</c:v>
                </c:pt>
                <c:pt idx="6">
                  <c:v>7.6</c:v>
                </c:pt>
                <c:pt idx="7">
                  <c:v>7.3999999999999995</c:v>
                </c:pt>
                <c:pt idx="8">
                  <c:v>6.3</c:v>
                </c:pt>
                <c:pt idx="9">
                  <c:v>7.1999999999999993</c:v>
                </c:pt>
                <c:pt idx="10">
                  <c:v>4.3999999999999995</c:v>
                </c:pt>
                <c:pt idx="11">
                  <c:v>2.4</c:v>
                </c:pt>
                <c:pt idx="12">
                  <c:v>1.2</c:v>
                </c:pt>
                <c:pt idx="13">
                  <c:v>0.89999999999999991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8D-4BF5-8EFD-36CB6FAF076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36605696"/>
        <c:axId val="136607232"/>
      </c:barChart>
      <c:catAx>
        <c:axId val="136605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ru-RU"/>
          </a:p>
        </c:txPr>
        <c:crossAx val="136607232"/>
        <c:crosses val="autoZero"/>
        <c:auto val="1"/>
        <c:lblAlgn val="ctr"/>
        <c:lblOffset val="100"/>
        <c:noMultiLvlLbl val="0"/>
      </c:catAx>
      <c:valAx>
        <c:axId val="136607232"/>
        <c:scaling>
          <c:orientation val="minMax"/>
          <c:max val="20"/>
          <c:min val="-40"/>
        </c:scaling>
        <c:delete val="1"/>
        <c:axPos val="t"/>
        <c:numFmt formatCode="General" sourceLinked="1"/>
        <c:majorTickMark val="none"/>
        <c:minorTickMark val="none"/>
        <c:tickLblPos val="nextTo"/>
        <c:crossAx val="136605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3535420767716534"/>
          <c:y val="1.4062499134934847E-2"/>
          <c:w val="0.5172759596456693"/>
          <c:h val="5.82992090121057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 i="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84486111111112"/>
          <c:y val="0.22671629629629625"/>
          <c:w val="0.68667223165107727"/>
          <c:h val="0.6890325925925925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Лист4!$B$3</c:f>
              <c:strCache>
                <c:ptCount val="1"/>
                <c:pt idx="0">
                  <c:v>Низкое (3 и менее баллов),%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Лист4!$C$2:$F$2</c:f>
              <c:strCache>
                <c:ptCount val="4"/>
                <c:pt idx="0">
                  <c:v>Руководители</c:v>
                </c:pt>
                <c:pt idx="1">
                  <c:v>Специалисты высшей квалификации</c:v>
                </c:pt>
                <c:pt idx="2">
                  <c:v>Специалисты средней квалификации</c:v>
                </c:pt>
                <c:pt idx="3">
                  <c:v>Все работающие</c:v>
                </c:pt>
              </c:strCache>
            </c:strRef>
          </c:cat>
          <c:val>
            <c:numRef>
              <c:f>Лист4!$C$3:$F$3</c:f>
              <c:numCache>
                <c:formatCode>0.0</c:formatCode>
                <c:ptCount val="4"/>
                <c:pt idx="0">
                  <c:v>24.7</c:v>
                </c:pt>
                <c:pt idx="1">
                  <c:v>10</c:v>
                </c:pt>
                <c:pt idx="2">
                  <c:v>33.800000000000004</c:v>
                </c:pt>
                <c:pt idx="3">
                  <c:v>47.800000000000004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28-4E69-84B7-78E99A593A1C}"/>
            </c:ext>
          </c:extLst>
        </c:ser>
        <c:ser>
          <c:idx val="1"/>
          <c:order val="1"/>
          <c:tx>
            <c:strRef>
              <c:f>Лист4!$B$4</c:f>
              <c:strCache>
                <c:ptCount val="1"/>
                <c:pt idx="0">
                  <c:v>Среднее (4-5 баллов),%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Лист4!$C$2:$F$2</c:f>
              <c:strCache>
                <c:ptCount val="4"/>
                <c:pt idx="0">
                  <c:v>Руководители</c:v>
                </c:pt>
                <c:pt idx="1">
                  <c:v>Специалисты высшей квалификации</c:v>
                </c:pt>
                <c:pt idx="2">
                  <c:v>Специалисты средней квалификации</c:v>
                </c:pt>
                <c:pt idx="3">
                  <c:v>Все работающие</c:v>
                </c:pt>
              </c:strCache>
            </c:strRef>
          </c:cat>
          <c:val>
            <c:numRef>
              <c:f>Лист4!$C$4:$F$4</c:f>
              <c:numCache>
                <c:formatCode>0.0</c:formatCode>
                <c:ptCount val="4"/>
                <c:pt idx="0">
                  <c:v>14.299999999999999</c:v>
                </c:pt>
                <c:pt idx="1">
                  <c:v>10.100000000000001</c:v>
                </c:pt>
                <c:pt idx="2">
                  <c:v>21.7</c:v>
                </c:pt>
                <c:pt idx="3">
                  <c:v>14.7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28-4E69-84B7-78E99A593A1C}"/>
            </c:ext>
          </c:extLst>
        </c:ser>
        <c:ser>
          <c:idx val="2"/>
          <c:order val="2"/>
          <c:tx>
            <c:strRef>
              <c:f>Лист4!$B$5</c:f>
              <c:strCache>
                <c:ptCount val="1"/>
                <c:pt idx="0">
                  <c:v>Выше среднего (6-7 баллов),%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Лист4!$C$2:$F$2</c:f>
              <c:strCache>
                <c:ptCount val="4"/>
                <c:pt idx="0">
                  <c:v>Руководители</c:v>
                </c:pt>
                <c:pt idx="1">
                  <c:v>Специалисты высшей квалификации</c:v>
                </c:pt>
                <c:pt idx="2">
                  <c:v>Специалисты средней квалификации</c:v>
                </c:pt>
                <c:pt idx="3">
                  <c:v>Все работающие</c:v>
                </c:pt>
              </c:strCache>
            </c:strRef>
          </c:cat>
          <c:val>
            <c:numRef>
              <c:f>Лист4!$C$5:$F$5</c:f>
              <c:numCache>
                <c:formatCode>0.0</c:formatCode>
                <c:ptCount val="4"/>
                <c:pt idx="0">
                  <c:v>23.1</c:v>
                </c:pt>
                <c:pt idx="1">
                  <c:v>26.8</c:v>
                </c:pt>
                <c:pt idx="2">
                  <c:v>18.2</c:v>
                </c:pt>
                <c:pt idx="3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C28-4E69-84B7-78E99A593A1C}"/>
            </c:ext>
          </c:extLst>
        </c:ser>
        <c:ser>
          <c:idx val="3"/>
          <c:order val="3"/>
          <c:tx>
            <c:strRef>
              <c:f>Лист4!$B$6</c:f>
              <c:strCache>
                <c:ptCount val="1"/>
                <c:pt idx="0">
                  <c:v>Высокое (8-9 баллов),%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Лист4!$C$2:$F$2</c:f>
              <c:strCache>
                <c:ptCount val="4"/>
                <c:pt idx="0">
                  <c:v>Руководители</c:v>
                </c:pt>
                <c:pt idx="1">
                  <c:v>Специалисты высшей квалификации</c:v>
                </c:pt>
                <c:pt idx="2">
                  <c:v>Специалисты средней квалификации</c:v>
                </c:pt>
                <c:pt idx="3">
                  <c:v>Все работающие</c:v>
                </c:pt>
              </c:strCache>
            </c:strRef>
          </c:cat>
          <c:val>
            <c:numRef>
              <c:f>Лист4!$C$6:$F$6</c:f>
              <c:numCache>
                <c:formatCode>0.0</c:formatCode>
                <c:ptCount val="4"/>
                <c:pt idx="0">
                  <c:v>23.599999999999998</c:v>
                </c:pt>
                <c:pt idx="1">
                  <c:v>30.4</c:v>
                </c:pt>
                <c:pt idx="2">
                  <c:v>15.7</c:v>
                </c:pt>
                <c:pt idx="3">
                  <c:v>13.600000000000001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C28-4E69-84B7-78E99A593A1C}"/>
            </c:ext>
          </c:extLst>
        </c:ser>
        <c:ser>
          <c:idx val="4"/>
          <c:order val="4"/>
          <c:tx>
            <c:strRef>
              <c:f>Лист4!$B$7</c:f>
              <c:strCache>
                <c:ptCount val="1"/>
                <c:pt idx="0">
                  <c:v>Очень высокое (10 и более баллов),%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Лист4!$C$2:$F$2</c:f>
              <c:strCache>
                <c:ptCount val="4"/>
                <c:pt idx="0">
                  <c:v>Руководители</c:v>
                </c:pt>
                <c:pt idx="1">
                  <c:v>Специалисты высшей квалификации</c:v>
                </c:pt>
                <c:pt idx="2">
                  <c:v>Специалисты средней квалификации</c:v>
                </c:pt>
                <c:pt idx="3">
                  <c:v>Все работающие</c:v>
                </c:pt>
              </c:strCache>
            </c:strRef>
          </c:cat>
          <c:val>
            <c:numRef>
              <c:f>Лист4!$C$7:$F$7</c:f>
              <c:numCache>
                <c:formatCode>0.0</c:formatCode>
                <c:ptCount val="4"/>
                <c:pt idx="0">
                  <c:v>14.299999999999999</c:v>
                </c:pt>
                <c:pt idx="1">
                  <c:v>22.7</c:v>
                </c:pt>
                <c:pt idx="2">
                  <c:v>10.6</c:v>
                </c:pt>
                <c:pt idx="3">
                  <c:v>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C28-4E69-84B7-78E99A593A1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0886912"/>
        <c:axId val="70888448"/>
      </c:barChart>
      <c:catAx>
        <c:axId val="708869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ru-RU"/>
          </a:p>
        </c:txPr>
        <c:crossAx val="70888448"/>
        <c:crosses val="autoZero"/>
        <c:auto val="1"/>
        <c:lblAlgn val="ctr"/>
        <c:lblOffset val="100"/>
        <c:noMultiLvlLbl val="0"/>
      </c:catAx>
      <c:valAx>
        <c:axId val="7088844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0886912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0811461067366681E-3"/>
          <c:y val="1.0413385826771664E-2"/>
          <c:w val="0.99061548556430445"/>
          <c:h val="0.199382962962962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boto Light" panose="02000000000000000000" pitchFamily="2" charset="0"/>
              <a:ea typeface="Roboto Light" panose="02000000000000000000" pitchFamily="2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675792945255348E-2"/>
          <c:y val="1.2785066596210837E-2"/>
          <c:w val="0.88469358315163538"/>
          <c:h val="0.8469140592260791"/>
        </c:manualLayout>
      </c:layout>
      <c:scatterChart>
        <c:scatterStyle val="lineMarker"/>
        <c:varyColors val="0"/>
        <c:ser>
          <c:idx val="3"/>
          <c:order val="0"/>
          <c:tx>
            <c:strRef>
              <c:f>'2018_ЧК'!$A$7</c:f>
              <c:strCache>
                <c:ptCount val="1"/>
                <c:pt idx="0">
                  <c:v>НПО (вкл. курсы)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5391787563123066"/>
                  <c:y val="-0.10448485295836779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948802261473693"/>
                      <c:h val="0.121981703501955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2A54-4019-A28B-BEAFA6E10E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'2018_ЧК'!$B$7</c:f>
              <c:numCache>
                <c:formatCode>0.00</c:formatCode>
                <c:ptCount val="1"/>
                <c:pt idx="0">
                  <c:v>-2.61</c:v>
                </c:pt>
              </c:numCache>
            </c:numRef>
          </c:xVal>
          <c:yVal>
            <c:numRef>
              <c:f>'2018_ЧК'!$C$7</c:f>
              <c:numCache>
                <c:formatCode>0.00</c:formatCode>
                <c:ptCount val="1"/>
                <c:pt idx="0">
                  <c:v>1.92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A54-4019-A28B-BEAFA6E10E0E}"/>
            </c:ext>
          </c:extLst>
        </c:ser>
        <c:ser>
          <c:idx val="4"/>
          <c:order val="1"/>
          <c:tx>
            <c:strRef>
              <c:f>'2018_ЧК'!$A$8</c:f>
              <c:strCache>
                <c:ptCount val="1"/>
                <c:pt idx="0">
                  <c:v>СПО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9.2769912924692791E-2"/>
                  <c:y val="-6.2652387170997789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54-4019-A28B-BEAFA6E10E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'2018_ЧК'!$B$8</c:f>
              <c:numCache>
                <c:formatCode>0.00</c:formatCode>
                <c:ptCount val="1"/>
                <c:pt idx="0">
                  <c:v>-2.15</c:v>
                </c:pt>
              </c:numCache>
            </c:numRef>
          </c:xVal>
          <c:yVal>
            <c:numRef>
              <c:f>'2018_ЧК'!$C$8</c:f>
              <c:numCache>
                <c:formatCode>0.00</c:formatCode>
                <c:ptCount val="1"/>
                <c:pt idx="0">
                  <c:v>2.33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2A54-4019-A28B-BEAFA6E10E0E}"/>
            </c:ext>
          </c:extLst>
        </c:ser>
        <c:ser>
          <c:idx val="5"/>
          <c:order val="2"/>
          <c:tx>
            <c:strRef>
              <c:f>'2018_ЧК'!$A$9</c:f>
              <c:strCache>
                <c:ptCount val="1"/>
                <c:pt idx="0">
                  <c:v>ВПО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710475884758354"/>
                  <c:y val="1.929455495418300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ysClr val="windowText" lastClr="000000"/>
                      </a:solidFill>
                      <a:latin typeface="Roboto" panose="02000000000000000000" pitchFamily="2" charset="0"/>
                      <a:ea typeface="Roboto" panose="02000000000000000000" pitchFamily="2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54-4019-A28B-BEAFA6E10E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Garamond" panose="02020404030301010803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'2018_ЧК'!$B$9</c:f>
              <c:numCache>
                <c:formatCode>0.00</c:formatCode>
                <c:ptCount val="1"/>
                <c:pt idx="0">
                  <c:v>-1.49</c:v>
                </c:pt>
              </c:numCache>
            </c:numRef>
          </c:xVal>
          <c:yVal>
            <c:numRef>
              <c:f>'2018_ЧК'!$C$9</c:f>
              <c:numCache>
                <c:formatCode>0.00</c:formatCode>
                <c:ptCount val="1"/>
                <c:pt idx="0">
                  <c:v>3.26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2A54-4019-A28B-BEAFA6E10E0E}"/>
            </c:ext>
          </c:extLst>
        </c:ser>
        <c:ser>
          <c:idx val="0"/>
          <c:order val="3"/>
          <c:tx>
            <c:strRef>
              <c:f>'2018_ЧК'!$A$6</c:f>
              <c:strCache>
                <c:ptCount val="1"/>
                <c:pt idx="0">
                  <c:v>Нет проф.обр.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2A54-4019-A28B-BEAFA6E10E0E}"/>
              </c:ext>
            </c:extLst>
          </c:dPt>
          <c:dLbls>
            <c:dLbl>
              <c:idx val="0"/>
              <c:layout>
                <c:manualLayout>
                  <c:x val="-0.18746442620992876"/>
                  <c:y val="8.8326245036480122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8339462466244489"/>
                      <c:h val="0.130476246457640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4-2A54-4019-A28B-BEAFA6E10E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'2018_ЧК'!$B$6</c:f>
              <c:numCache>
                <c:formatCode>0.00</c:formatCode>
                <c:ptCount val="1"/>
                <c:pt idx="0">
                  <c:v>-2.35</c:v>
                </c:pt>
              </c:numCache>
            </c:numRef>
          </c:xVal>
          <c:yVal>
            <c:numRef>
              <c:f>'2018_ЧК'!$C$6</c:f>
              <c:numCache>
                <c:formatCode>0.00</c:formatCode>
                <c:ptCount val="1"/>
                <c:pt idx="0">
                  <c:v>1.69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2A54-4019-A28B-BEAFA6E10E0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45086592"/>
        <c:axId val="45244416"/>
      </c:scatterChart>
      <c:valAx>
        <c:axId val="45086592"/>
        <c:scaling>
          <c:orientation val="minMax"/>
          <c:max val="-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Times New Roman" panose="02020603050405020304" pitchFamily="18" charset="0"/>
                  </a:defRPr>
                </a:pPr>
                <a:r>
                  <a:rPr lang="ru-RU" dirty="0">
                    <a:latin typeface="Roboto Light" panose="02000000000000000000" pitchFamily="2" charset="0"/>
                    <a:ea typeface="Roboto Light" panose="02000000000000000000" pitchFamily="2" charset="0"/>
                  </a:rPr>
                  <a:t>Негативная привилегированность</a:t>
                </a:r>
              </a:p>
            </c:rich>
          </c:tx>
          <c:layout>
            <c:manualLayout>
              <c:xMode val="edge"/>
              <c:yMode val="edge"/>
              <c:x val="5.8070017286272847E-2"/>
              <c:y val="0.9431886627489987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Garamond" panose="02020404030301010803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244416"/>
        <c:crosses val="autoZero"/>
        <c:crossBetween val="midCat"/>
        <c:majorUnit val="0.5"/>
      </c:valAx>
      <c:valAx>
        <c:axId val="45244416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Times New Roman" panose="02020603050405020304" pitchFamily="18" charset="0"/>
                  </a:defRPr>
                </a:pPr>
                <a:r>
                  <a:rPr lang="ru-RU" dirty="0">
                    <a:latin typeface="Roboto Light" panose="02000000000000000000" pitchFamily="2" charset="0"/>
                    <a:ea typeface="Roboto Light" panose="02000000000000000000" pitchFamily="2" charset="0"/>
                  </a:rPr>
                  <a:t>Позитивная привилегированность</a:t>
                </a:r>
              </a:p>
            </c:rich>
          </c:tx>
          <c:layout>
            <c:manualLayout>
              <c:xMode val="edge"/>
              <c:yMode val="edge"/>
              <c:x val="0.93392614658278139"/>
              <c:y val="0.1241123114926038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Garamond" panose="02020404030301010803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0865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Garamond" panose="02020404030301010803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315857225804839E-2"/>
          <c:y val="3.4922671720377191E-2"/>
          <c:w val="0.88469358315163538"/>
          <c:h val="0.85578107184281171"/>
        </c:manualLayout>
      </c:layout>
      <c:scatterChart>
        <c:scatterStyle val="lineMarker"/>
        <c:varyColors val="0"/>
        <c:ser>
          <c:idx val="3"/>
          <c:order val="0"/>
          <c:tx>
            <c:strRef>
              <c:f>'2018_ЧК'!$A$10</c:f>
              <c:strCache>
                <c:ptCount val="1"/>
                <c:pt idx="0">
                  <c:v>Родител(ь)и без проф.обр.</c:v>
                </c:pt>
              </c:strCache>
            </c:strRef>
          </c:tx>
          <c:spPr>
            <a:ln w="19050" cap="rnd">
              <a:solidFill>
                <a:schemeClr val="accent4">
                  <a:alpha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4943858665337087"/>
                  <c:y val="8.424734577477451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50232697596311005"/>
                      <c:h val="0.120122224260464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A2-4C27-87A5-B518095FBA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'2018_ЧК'!$B$10</c:f>
              <c:numCache>
                <c:formatCode>0.00</c:formatCode>
                <c:ptCount val="1"/>
                <c:pt idx="0">
                  <c:v>-2.2999999999999998</c:v>
                </c:pt>
              </c:numCache>
            </c:numRef>
          </c:xVal>
          <c:yVal>
            <c:numRef>
              <c:f>'2018_ЧК'!$C$10</c:f>
              <c:numCache>
                <c:formatCode>0.00</c:formatCode>
                <c:ptCount val="1"/>
                <c:pt idx="0">
                  <c:v>1.64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2A2-4C27-87A5-B518095FBA46}"/>
            </c:ext>
          </c:extLst>
        </c:ser>
        <c:ser>
          <c:idx val="4"/>
          <c:order val="1"/>
          <c:tx>
            <c:strRef>
              <c:f>'2018_ЧК'!$A$11</c:f>
              <c:strCache>
                <c:ptCount val="1"/>
                <c:pt idx="0">
                  <c:v>Хотя бы у одного из родителей было НПО или СПО</c:v>
                </c:pt>
              </c:strCache>
            </c:strRef>
          </c:tx>
          <c:spPr>
            <a:ln w="19050" cap="rnd">
              <a:solidFill>
                <a:schemeClr val="accent5">
                  <a:alpha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6174026507861394"/>
                  <c:y val="0.14003011791365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51414264309792068"/>
                      <c:h val="0.174197387417344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A2-4C27-87A5-B518095FBA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'2018_ЧК'!$B$11</c:f>
              <c:numCache>
                <c:formatCode>0.00</c:formatCode>
                <c:ptCount val="1"/>
                <c:pt idx="0">
                  <c:v>-2.1800000000000002</c:v>
                </c:pt>
              </c:numCache>
            </c:numRef>
          </c:xVal>
          <c:yVal>
            <c:numRef>
              <c:f>'2018_ЧК'!$C$11</c:f>
              <c:numCache>
                <c:formatCode>0.00</c:formatCode>
                <c:ptCount val="1"/>
                <c:pt idx="0">
                  <c:v>2.61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2A2-4C27-87A5-B518095FBA46}"/>
            </c:ext>
          </c:extLst>
        </c:ser>
        <c:ser>
          <c:idx val="5"/>
          <c:order val="2"/>
          <c:tx>
            <c:strRef>
              <c:f>'2018_ЧК'!$A$12</c:f>
              <c:strCache>
                <c:ptCount val="1"/>
                <c:pt idx="0">
                  <c:v>У одного родителя ВПО</c:v>
                </c:pt>
              </c:strCache>
            </c:strRef>
          </c:tx>
          <c:spPr>
            <a:ln w="19050" cap="rnd">
              <a:solidFill>
                <a:schemeClr val="accent6">
                  <a:alpha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754031557219504E-2"/>
                  <c:y val="8.5430445636402313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6722556379212712"/>
                      <c:h val="0.113137617194154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A2-4C27-87A5-B518095FBA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'2018_ЧК'!$B$12</c:f>
              <c:numCache>
                <c:formatCode>0.00</c:formatCode>
                <c:ptCount val="1"/>
                <c:pt idx="0">
                  <c:v>-1.8</c:v>
                </c:pt>
              </c:numCache>
            </c:numRef>
          </c:xVal>
          <c:yVal>
            <c:numRef>
              <c:f>'2018_ЧК'!$C$12</c:f>
              <c:numCache>
                <c:formatCode>0.00</c:formatCode>
                <c:ptCount val="1"/>
                <c:pt idx="0">
                  <c:v>3.06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C2A2-4C27-87A5-B518095FBA46}"/>
            </c:ext>
          </c:extLst>
        </c:ser>
        <c:ser>
          <c:idx val="0"/>
          <c:order val="3"/>
          <c:tx>
            <c:strRef>
              <c:f>'2018_ЧК'!$A$13</c:f>
              <c:strCache>
                <c:ptCount val="1"/>
                <c:pt idx="0">
                  <c:v>У обоих родителей ВПО</c:v>
                </c:pt>
              </c:strCache>
            </c:strRef>
          </c:tx>
          <c:spPr>
            <a:ln w="19050" cap="rnd">
              <a:solidFill>
                <a:schemeClr val="accent1">
                  <a:alpha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32701888688296027"/>
                  <c:y val="-1.9475559965755101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9892656736262383"/>
                      <c:h val="0.127960953977551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2A2-4C27-87A5-B518095FBA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'2018_ЧК'!$B$13</c:f>
              <c:numCache>
                <c:formatCode>0.00</c:formatCode>
                <c:ptCount val="1"/>
                <c:pt idx="0">
                  <c:v>-1.35</c:v>
                </c:pt>
              </c:numCache>
            </c:numRef>
          </c:xVal>
          <c:yVal>
            <c:numRef>
              <c:f>'2018_ЧК'!$C$13</c:f>
              <c:numCache>
                <c:formatCode>0.00</c:formatCode>
                <c:ptCount val="1"/>
                <c:pt idx="0">
                  <c:v>3.55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C2A2-4C27-87A5-B518095FBA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45284352"/>
        <c:axId val="71193728"/>
      </c:scatterChart>
      <c:valAx>
        <c:axId val="45284352"/>
        <c:scaling>
          <c:orientation val="minMax"/>
          <c:max val="-1"/>
          <c:min val="-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Times New Roman" panose="02020603050405020304" pitchFamily="18" charset="0"/>
                  </a:defRPr>
                </a:pPr>
                <a:r>
                  <a:rPr lang="ru-RU" dirty="0">
                    <a:latin typeface="Roboto Light" panose="02000000000000000000" pitchFamily="2" charset="0"/>
                    <a:ea typeface="Roboto Light" panose="02000000000000000000" pitchFamily="2" charset="0"/>
                  </a:rPr>
                  <a:t>Негативная привилегированность</a:t>
                </a:r>
              </a:p>
            </c:rich>
          </c:tx>
          <c:layout>
            <c:manualLayout>
              <c:xMode val="edge"/>
              <c:yMode val="edge"/>
              <c:x val="5.5384565287904343E-2"/>
              <c:y val="0.9509938813604973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Garamond" panose="02020404030301010803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1193728"/>
        <c:crosses val="autoZero"/>
        <c:crossBetween val="midCat"/>
        <c:majorUnit val="0.5"/>
      </c:valAx>
      <c:valAx>
        <c:axId val="71193728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Times New Roman" panose="02020603050405020304" pitchFamily="18" charset="0"/>
                  </a:defRPr>
                </a:pPr>
                <a:r>
                  <a:rPr lang="ru-RU" dirty="0">
                    <a:latin typeface="Roboto Light" panose="02000000000000000000" pitchFamily="2" charset="0"/>
                    <a:ea typeface="Roboto Light" panose="02000000000000000000" pitchFamily="2" charset="0"/>
                  </a:rPr>
                  <a:t>Позитивная привилегированность</a:t>
                </a:r>
              </a:p>
            </c:rich>
          </c:tx>
          <c:layout>
            <c:manualLayout>
              <c:xMode val="edge"/>
              <c:yMode val="edge"/>
              <c:x val="0.93392614658278139"/>
              <c:y val="0.2424417476105067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Garamond" panose="02020404030301010803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2843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Garamond" panose="02020404030301010803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777777777777779E-3"/>
          <c:y val="0.10697531479451144"/>
          <c:w val="0.99722222222222223"/>
          <c:h val="0.78736602544935053"/>
        </c:manualLayout>
      </c:layout>
      <c:lineChart>
        <c:grouping val="standard"/>
        <c:varyColors val="0"/>
        <c:ser>
          <c:idx val="0"/>
          <c:order val="0"/>
          <c:tx>
            <c:strRef>
              <c:f>'PIC1'!$B$1</c:f>
              <c:strCache>
                <c:ptCount val="1"/>
                <c:pt idx="0">
                  <c:v>"Добровольно" бездействующие</c:v>
                </c:pt>
              </c:strCache>
            </c:strRef>
          </c:tx>
          <c:spPr>
            <a:ln w="12700" cap="rnd">
              <a:solidFill>
                <a:srgbClr val="002060"/>
              </a:solidFill>
              <a:round/>
            </a:ln>
            <a:effectLst/>
          </c:spPr>
          <c:marker>
            <c:symbol val="diamond"/>
            <c:size val="9"/>
            <c:spPr>
              <a:solidFill>
                <a:schemeClr val="bg1"/>
              </a:solidFill>
              <a:ln w="9525">
                <a:solidFill>
                  <a:srgbClr val="00206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'PIC1'!$A$2:$A$7</c:f>
              <c:numCache>
                <c:formatCode>General</c:formatCode>
                <c:ptCount val="6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2015</c:v>
                </c:pt>
                <c:pt idx="4">
                  <c:v>2018</c:v>
                </c:pt>
                <c:pt idx="5">
                  <c:v>2020</c:v>
                </c:pt>
              </c:numCache>
            </c:numRef>
          </c:cat>
          <c:val>
            <c:numRef>
              <c:f>'PIC1'!$B$2:$B$7</c:f>
              <c:numCache>
                <c:formatCode>General</c:formatCode>
                <c:ptCount val="6"/>
                <c:pt idx="0">
                  <c:v>8</c:v>
                </c:pt>
                <c:pt idx="1">
                  <c:v>14</c:v>
                </c:pt>
                <c:pt idx="2">
                  <c:v>16</c:v>
                </c:pt>
                <c:pt idx="3">
                  <c:v>15</c:v>
                </c:pt>
                <c:pt idx="4">
                  <c:v>17</c:v>
                </c:pt>
                <c:pt idx="5">
                  <c:v>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347-4891-91F0-C619EEC3778C}"/>
            </c:ext>
          </c:extLst>
        </c:ser>
        <c:ser>
          <c:idx val="1"/>
          <c:order val="1"/>
          <c:tx>
            <c:strRef>
              <c:f>'PIC1'!$C$1</c:f>
              <c:strCache>
                <c:ptCount val="1"/>
                <c:pt idx="0">
                  <c:v>"Вынужденно" бездействующие</c:v>
                </c:pt>
              </c:strCache>
            </c:strRef>
          </c:tx>
          <c:spPr>
            <a:ln w="12700" cap="rnd" cmpd="sng">
              <a:solidFill>
                <a:srgbClr val="C00000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'PIC1'!$A$2:$A$7</c:f>
              <c:numCache>
                <c:formatCode>General</c:formatCode>
                <c:ptCount val="6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2015</c:v>
                </c:pt>
                <c:pt idx="4">
                  <c:v>2018</c:v>
                </c:pt>
                <c:pt idx="5">
                  <c:v>2020</c:v>
                </c:pt>
              </c:numCache>
            </c:numRef>
          </c:cat>
          <c:val>
            <c:numRef>
              <c:f>'PIC1'!$C$2:$C$7</c:f>
              <c:numCache>
                <c:formatCode>General</c:formatCode>
                <c:ptCount val="6"/>
                <c:pt idx="0">
                  <c:v>13</c:v>
                </c:pt>
                <c:pt idx="1">
                  <c:v>24</c:v>
                </c:pt>
                <c:pt idx="2">
                  <c:v>21</c:v>
                </c:pt>
                <c:pt idx="3">
                  <c:v>21</c:v>
                </c:pt>
                <c:pt idx="4">
                  <c:v>20</c:v>
                </c:pt>
                <c:pt idx="5">
                  <c:v>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347-4891-91F0-C619EEC3778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1246976"/>
        <c:axId val="71248512"/>
      </c:lineChart>
      <c:catAx>
        <c:axId val="7124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Times New Roman" panose="02020603050405020304" pitchFamily="18" charset="0"/>
              </a:defRPr>
            </a:pPr>
            <a:endParaRPr lang="ru-RU"/>
          </a:p>
        </c:txPr>
        <c:crossAx val="71248512"/>
        <c:crosses val="autoZero"/>
        <c:auto val="1"/>
        <c:lblAlgn val="ctr"/>
        <c:lblOffset val="100"/>
        <c:noMultiLvlLbl val="0"/>
      </c:catAx>
      <c:valAx>
        <c:axId val="712485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1246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3.2444560522720683E-3"/>
          <c:w val="0.99898884514435693"/>
          <c:h val="0.173439175228452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boto Light" panose="02000000000000000000" pitchFamily="2" charset="0"/>
              <a:ea typeface="Roboto Light" panose="02000000000000000000" pitchFamily="2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Roboto Light" panose="02000000000000000000" pitchFamily="2" charset="0"/>
          <a:ea typeface="Roboto Light" panose="02000000000000000000" pitchFamily="2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52924581971801"/>
          <c:y val="2.9195535187798403E-2"/>
          <c:w val="0.47950573198544993"/>
          <c:h val="0.96346801263525683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'PIC2'!$D$1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683646765082397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Roboto Light" panose="02000000000000000000" pitchFamily="2" charset="0"/>
                      <a:ea typeface="Roboto Light" panose="02000000000000000000" pitchFamily="2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8B-47C1-BEA9-E5C784ECDB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'PIC2'!$A$2:$A$16</c:f>
              <c:strCache>
                <c:ptCount val="15"/>
                <c:pt idx="0">
                  <c:v>Готовятся уехать за рубеж</c:v>
                </c:pt>
                <c:pt idx="1">
                  <c:v>ЭМИГРАЦИЯ</c:v>
                </c:pt>
                <c:pt idx="2">
                  <c:v>Вынуждены занимать деньги</c:v>
                </c:pt>
                <c:pt idx="3">
                  <c:v>Получают помощь со стороны родственников, друзей, знакомых</c:v>
                </c:pt>
                <c:pt idx="4">
                  <c:v>ПРИВЛЕЧЕНИЕ ВНЕШНИХ РЕСУРСОВ</c:v>
                </c:pt>
                <c:pt idx="5">
                  <c:v>Распродают кое-что из накопленного имущества</c:v>
                </c:pt>
                <c:pt idx="6">
                  <c:v>Торгуют самостоятельно выращенными продуктами</c:v>
                </c:pt>
                <c:pt idx="7">
                  <c:v>Сдают в наем недвижимость, автомобиль и т.п. и/или используют проценты от сбережений</c:v>
                </c:pt>
                <c:pt idx="8">
                  <c:v>Обеспечивают себя сами некоторыми продуктами питания</c:v>
                </c:pt>
                <c:pt idx="9">
                  <c:v>ИСПОЛЬЗОВАНИЕ ИМЕЩИХСЯ АКТИВОВ</c:v>
                </c:pt>
                <c:pt idx="10">
                  <c:v>Переквалифицируются, чтобы сменить работу</c:v>
                </c:pt>
                <c:pt idx="11">
                  <c:v>Работают по совместительству в нескольких местах на постоянной основе</c:v>
                </c:pt>
                <c:pt idx="12">
                  <c:v>Работают сверхурочно или по совместительству по основному месту работы</c:v>
                </c:pt>
                <c:pt idx="13">
                  <c:v>Используют любую возможность разовых и временных приработков</c:v>
                </c:pt>
                <c:pt idx="14">
                  <c:v>УВЕЛИЧЕНИЕ ТРУДОВЫХ НАГРУЗОК</c:v>
                </c:pt>
              </c:strCache>
              <c:extLst xmlns:c16r2="http://schemas.microsoft.com/office/drawing/2015/06/chart"/>
            </c:strRef>
          </c:cat>
          <c:val>
            <c:numRef>
              <c:f>'PIC2'!$D$2:$D$16</c:f>
              <c:numCache>
                <c:formatCode>General</c:formatCode>
                <c:ptCount val="15"/>
                <c:pt idx="0" formatCode="0">
                  <c:v>1</c:v>
                </c:pt>
                <c:pt idx="2">
                  <c:v>15</c:v>
                </c:pt>
                <c:pt idx="3">
                  <c:v>16</c:v>
                </c:pt>
                <c:pt idx="5">
                  <c:v>3</c:v>
                </c:pt>
                <c:pt idx="6">
                  <c:v>10</c:v>
                </c:pt>
                <c:pt idx="7">
                  <c:v>4</c:v>
                </c:pt>
                <c:pt idx="8">
                  <c:v>41</c:v>
                </c:pt>
                <c:pt idx="10">
                  <c:v>4</c:v>
                </c:pt>
                <c:pt idx="11">
                  <c:v>10</c:v>
                </c:pt>
                <c:pt idx="12">
                  <c:v>26</c:v>
                </c:pt>
                <c:pt idx="13">
                  <c:v>37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73A-4FBB-96DC-87A4EE89D149}"/>
            </c:ext>
          </c:extLst>
        </c:ser>
        <c:ser>
          <c:idx val="1"/>
          <c:order val="1"/>
          <c:tx>
            <c:strRef>
              <c:f>'PIC2'!$C$1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'PIC2'!$A$2:$A$16</c:f>
              <c:strCache>
                <c:ptCount val="15"/>
                <c:pt idx="0">
                  <c:v>Готовятся уехать за рубеж</c:v>
                </c:pt>
                <c:pt idx="1">
                  <c:v>ЭМИГРАЦИЯ</c:v>
                </c:pt>
                <c:pt idx="2">
                  <c:v>Вынуждены занимать деньги</c:v>
                </c:pt>
                <c:pt idx="3">
                  <c:v>Получают помощь со стороны родственников, друзей, знакомых</c:v>
                </c:pt>
                <c:pt idx="4">
                  <c:v>ПРИВЛЕЧЕНИЕ ВНЕШНИХ РЕСУРСОВ</c:v>
                </c:pt>
                <c:pt idx="5">
                  <c:v>Распродают кое-что из накопленного имущества</c:v>
                </c:pt>
                <c:pt idx="6">
                  <c:v>Торгуют самостоятельно выращенными продуктами</c:v>
                </c:pt>
                <c:pt idx="7">
                  <c:v>Сдают в наем недвижимость, автомобиль и т.п. и/или используют проценты от сбережений</c:v>
                </c:pt>
                <c:pt idx="8">
                  <c:v>Обеспечивают себя сами некоторыми продуктами питания</c:v>
                </c:pt>
                <c:pt idx="9">
                  <c:v>ИСПОЛЬЗОВАНИЕ ИМЕЩИХСЯ АКТИВОВ</c:v>
                </c:pt>
                <c:pt idx="10">
                  <c:v>Переквалифицируются, чтобы сменить работу</c:v>
                </c:pt>
                <c:pt idx="11">
                  <c:v>Работают по совместительству в нескольких местах на постоянной основе</c:v>
                </c:pt>
                <c:pt idx="12">
                  <c:v>Работают сверхурочно или по совместительству по основному месту работы</c:v>
                </c:pt>
                <c:pt idx="13">
                  <c:v>Используют любую возможность разовых и временных приработков</c:v>
                </c:pt>
                <c:pt idx="14">
                  <c:v>УВЕЛИЧЕНИЕ ТРУДОВЫХ НАГРУЗОК</c:v>
                </c:pt>
              </c:strCache>
              <c:extLst xmlns:c16r2="http://schemas.microsoft.com/office/drawing/2015/06/chart"/>
            </c:strRef>
          </c:cat>
          <c:val>
            <c:numRef>
              <c:f>'PIC2'!$C$2:$C$16</c:f>
              <c:numCache>
                <c:formatCode>General</c:formatCode>
                <c:ptCount val="15"/>
                <c:pt idx="0" formatCode="0">
                  <c:v>2</c:v>
                </c:pt>
                <c:pt idx="2">
                  <c:v>14</c:v>
                </c:pt>
                <c:pt idx="3">
                  <c:v>19</c:v>
                </c:pt>
                <c:pt idx="5">
                  <c:v>3</c:v>
                </c:pt>
                <c:pt idx="6">
                  <c:v>7</c:v>
                </c:pt>
                <c:pt idx="7">
                  <c:v>9</c:v>
                </c:pt>
                <c:pt idx="8">
                  <c:v>34</c:v>
                </c:pt>
                <c:pt idx="10">
                  <c:v>7.0000000000000009</c:v>
                </c:pt>
                <c:pt idx="11">
                  <c:v>17</c:v>
                </c:pt>
                <c:pt idx="12">
                  <c:v>28</c:v>
                </c:pt>
                <c:pt idx="13">
                  <c:v>33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73A-4FBB-96DC-87A4EE89D14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2"/>
        <c:axId val="71317376"/>
        <c:axId val="71318912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2"/>
                <c:tx>
                  <c:strRef>
                    <c:extLst>
                      <c:ext uri="{02D57815-91ED-43cb-92C2-25804820EDAC}">
                        <c15:formulaRef>
                          <c15:sqref>'PIC2'!$B$1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spPr>
                  <a:solidFill>
                    <a:srgbClr val="002060"/>
                  </a:solidFill>
                  <a:ln>
                    <a:solidFill>
                      <a:sysClr val="windowText" lastClr="000000"/>
                    </a:solidFill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bg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defRPr>
                      </a:pPr>
                      <a:endParaRPr lang="ru-RU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'PIC2'!$A$2:$A$16</c15:sqref>
                        </c15:formulaRef>
                      </c:ext>
                    </c:extLst>
                    <c:strCache>
                      <c:ptCount val="15"/>
                      <c:pt idx="0">
                        <c:v>Готовятся уехать за рубеж</c:v>
                      </c:pt>
                      <c:pt idx="1">
                        <c:v>ЭМИГРАЦИЯ</c:v>
                      </c:pt>
                      <c:pt idx="2">
                        <c:v>Вынуждены занимать деньги</c:v>
                      </c:pt>
                      <c:pt idx="3">
                        <c:v>Получают помощь со стороны родственников, друзей, знакомых</c:v>
                      </c:pt>
                      <c:pt idx="4">
                        <c:v>ПРИВЛЕЧЕНИЕ ВНЕШНИХ РЕСУРСОВ</c:v>
                      </c:pt>
                      <c:pt idx="5">
                        <c:v>Распродают кое-что из накопленного имущества</c:v>
                      </c:pt>
                      <c:pt idx="6">
                        <c:v>Торгуют самостоятельно выращенными продуктами</c:v>
                      </c:pt>
                      <c:pt idx="7">
                        <c:v>Сдают в наем недвижимость, автомобиль и т.п. и/или используют проценты от сбережений</c:v>
                      </c:pt>
                      <c:pt idx="8">
                        <c:v>Обеспечивают себя сами некоторыми продуктами питания</c:v>
                      </c:pt>
                      <c:pt idx="9">
                        <c:v>ИСПОЛЬЗОВАНИЕ ИМЕЩИХСЯ АКТИВОВ</c:v>
                      </c:pt>
                      <c:pt idx="10">
                        <c:v>Переквалифицируются, чтобы сменить работу</c:v>
                      </c:pt>
                      <c:pt idx="11">
                        <c:v>Работают по совместительству в нескольких местах на постоянной основе</c:v>
                      </c:pt>
                      <c:pt idx="12">
                        <c:v>Работают сверхурочно или по совместительству по основному месту работы</c:v>
                      </c:pt>
                      <c:pt idx="13">
                        <c:v>Используют любую возможность разовых и временных приработков</c:v>
                      </c:pt>
                      <c:pt idx="14">
                        <c:v>УВЕЛИЧЕНИЕ ТРУДОВЫХ НАГРУЗОК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'PIC2'!$B$2:$B$16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1</c:v>
                      </c:pt>
                      <c:pt idx="2">
                        <c:v>14</c:v>
                      </c:pt>
                      <c:pt idx="3">
                        <c:v>15</c:v>
                      </c:pt>
                      <c:pt idx="5">
                        <c:v>2</c:v>
                      </c:pt>
                      <c:pt idx="6">
                        <c:v>7</c:v>
                      </c:pt>
                      <c:pt idx="7">
                        <c:v>4</c:v>
                      </c:pt>
                      <c:pt idx="8">
                        <c:v>35</c:v>
                      </c:pt>
                      <c:pt idx="10">
                        <c:v>5</c:v>
                      </c:pt>
                      <c:pt idx="11">
                        <c:v>16</c:v>
                      </c:pt>
                      <c:pt idx="12">
                        <c:v>25</c:v>
                      </c:pt>
                      <c:pt idx="13">
                        <c:v>40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A73A-4FBB-96DC-87A4EE89D149}"/>
                  </c:ext>
                </c:extLst>
              </c15:ser>
            </c15:filteredBarSeries>
          </c:ext>
        </c:extLst>
      </c:barChart>
      <c:catAx>
        <c:axId val="71317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Times New Roman" panose="02020603050405020304" pitchFamily="18" charset="0"/>
              </a:defRPr>
            </a:pPr>
            <a:endParaRPr lang="ru-RU"/>
          </a:p>
        </c:txPr>
        <c:crossAx val="71318912"/>
        <c:crosses val="autoZero"/>
        <c:auto val="1"/>
        <c:lblAlgn val="ctr"/>
        <c:lblOffset val="100"/>
        <c:noMultiLvlLbl val="0"/>
      </c:catAx>
      <c:valAx>
        <c:axId val="71318912"/>
        <c:scaling>
          <c:orientation val="minMax"/>
          <c:max val="40"/>
        </c:scaling>
        <c:delete val="1"/>
        <c:axPos val="b"/>
        <c:numFmt formatCode="0" sourceLinked="1"/>
        <c:majorTickMark val="out"/>
        <c:minorTickMark val="none"/>
        <c:tickLblPos val="nextTo"/>
        <c:crossAx val="7131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2294764750049276"/>
          <c:y val="0.71545887489820159"/>
          <c:w val="0.1770523096501401"/>
          <c:h val="0.190677070384635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boto Light" panose="02000000000000000000" pitchFamily="2" charset="0"/>
              <a:ea typeface="Roboto Light" panose="02000000000000000000" pitchFamily="2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Roboto Light" panose="02000000000000000000" pitchFamily="2" charset="0"/>
          <a:ea typeface="Roboto Light" panose="02000000000000000000" pitchFamily="2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665200472423693E-2"/>
          <c:y val="0.34897549192305455"/>
          <c:w val="0.90554396325459319"/>
          <c:h val="0.63665627359846344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Лист1!$D$19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Лист1!$A$20</c:f>
              <c:numCache>
                <c:formatCode>General</c:formatCode>
                <c:ptCount val="1"/>
              </c:numCache>
            </c:numRef>
          </c:cat>
          <c:val>
            <c:numRef>
              <c:f>Лист1!$D$20</c:f>
              <c:numCache>
                <c:formatCode>#0;#0;0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6A-4EC4-82D7-1B07CF6FA432}"/>
            </c:ext>
          </c:extLst>
        </c:ser>
        <c:ser>
          <c:idx val="0"/>
          <c:order val="1"/>
          <c:tx>
            <c:strRef>
              <c:f>Лист1!$B$19</c:f>
              <c:strCache>
                <c:ptCount val="1"/>
                <c:pt idx="0">
                  <c:v>Оба с высшим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Лист1!$A$20</c:f>
              <c:numCache>
                <c:formatCode>General</c:formatCode>
                <c:ptCount val="1"/>
              </c:numCache>
            </c:numRef>
          </c:cat>
          <c:val>
            <c:numRef>
              <c:f>Лист1!$B$20</c:f>
              <c:numCache>
                <c:formatCode>#0;#0;0</c:formatCode>
                <c:ptCount val="1"/>
                <c:pt idx="0">
                  <c:v>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6A-4EC4-82D7-1B07CF6FA432}"/>
            </c:ext>
          </c:extLst>
        </c:ser>
        <c:ser>
          <c:idx val="1"/>
          <c:order val="2"/>
          <c:tx>
            <c:strRef>
              <c:f>Лист1!$C$19</c:f>
              <c:strCache>
                <c:ptCount val="1"/>
                <c:pt idx="0">
                  <c:v>Оба без высшего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Лист1!$A$20</c:f>
              <c:numCache>
                <c:formatCode>General</c:formatCode>
                <c:ptCount val="1"/>
              </c:numCache>
            </c:numRef>
          </c:cat>
          <c:val>
            <c:numRef>
              <c:f>Лист1!$C$20</c:f>
              <c:numCache>
                <c:formatCode>#0;#0;0</c:formatCode>
                <c:ptCount val="1"/>
                <c:pt idx="0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86A-4EC4-82D7-1B07CF6FA43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6705920"/>
        <c:axId val="116715904"/>
      </c:barChart>
      <c:catAx>
        <c:axId val="116705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ru-RU"/>
          </a:p>
        </c:txPr>
        <c:crossAx val="116715904"/>
        <c:crosses val="autoZero"/>
        <c:auto val="1"/>
        <c:lblAlgn val="ctr"/>
        <c:lblOffset val="100"/>
        <c:noMultiLvlLbl val="0"/>
      </c:catAx>
      <c:valAx>
        <c:axId val="116715904"/>
        <c:scaling>
          <c:orientation val="minMax"/>
          <c:max val="200"/>
          <c:min val="0"/>
        </c:scaling>
        <c:delete val="1"/>
        <c:axPos val="b"/>
        <c:numFmt formatCode="#0;#0;0" sourceLinked="1"/>
        <c:majorTickMark val="out"/>
        <c:minorTickMark val="none"/>
        <c:tickLblPos val="nextTo"/>
        <c:crossAx val="116705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02666809382383"/>
          <c:y val="9.911771534710935E-2"/>
          <c:w val="0.43215229074085293"/>
          <c:h val="0.9126426161318563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Лист4!$B$5</c:f>
              <c:strCache>
                <c:ptCount val="1"/>
                <c:pt idx="0">
                  <c:v>Государственная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Лист4!$C$4:$H$4</c:f>
              <c:strCache>
                <c:ptCount val="6"/>
                <c:pt idx="0">
                  <c:v>Стандартная</c:v>
                </c:pt>
                <c:pt idx="1">
                  <c:v>Сверхзанятость</c:v>
                </c:pt>
                <c:pt idx="2">
                  <c:v>Неполная</c:v>
                </c:pt>
                <c:pt idx="3">
                  <c:v>Мобильная</c:v>
                </c:pt>
                <c:pt idx="4">
                  <c:v>Непостоянная</c:v>
                </c:pt>
                <c:pt idx="5">
                  <c:v>В целом</c:v>
                </c:pt>
              </c:strCache>
            </c:strRef>
          </c:cat>
          <c:val>
            <c:numRef>
              <c:f>Лист4!$C$5:$H$5</c:f>
              <c:numCache>
                <c:formatCode>0.0</c:formatCode>
                <c:ptCount val="6"/>
                <c:pt idx="0">
                  <c:v>46</c:v>
                </c:pt>
                <c:pt idx="1">
                  <c:v>40.1</c:v>
                </c:pt>
                <c:pt idx="2">
                  <c:v>52.300000000000004</c:v>
                </c:pt>
                <c:pt idx="3">
                  <c:v>26.700000000000003</c:v>
                </c:pt>
                <c:pt idx="4">
                  <c:v>14.000000000000002</c:v>
                </c:pt>
                <c:pt idx="5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2C-4972-AF13-58AD08328534}"/>
            </c:ext>
          </c:extLst>
        </c:ser>
        <c:ser>
          <c:idx val="1"/>
          <c:order val="1"/>
          <c:tx>
            <c:strRef>
              <c:f>Лист4!$B$6</c:f>
              <c:strCache>
                <c:ptCount val="1"/>
                <c:pt idx="0">
                  <c:v>Частная (юр.лицо)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Лист4!$C$4:$H$4</c:f>
              <c:strCache>
                <c:ptCount val="6"/>
                <c:pt idx="0">
                  <c:v>Стандартная</c:v>
                </c:pt>
                <c:pt idx="1">
                  <c:v>Сверхзанятость</c:v>
                </c:pt>
                <c:pt idx="2">
                  <c:v>Неполная</c:v>
                </c:pt>
                <c:pt idx="3">
                  <c:v>Мобильная</c:v>
                </c:pt>
                <c:pt idx="4">
                  <c:v>Непостоянная</c:v>
                </c:pt>
                <c:pt idx="5">
                  <c:v>В целом</c:v>
                </c:pt>
              </c:strCache>
            </c:strRef>
          </c:cat>
          <c:val>
            <c:numRef>
              <c:f>Лист4!$C$6:$H$6</c:f>
              <c:numCache>
                <c:formatCode>0.0</c:formatCode>
                <c:ptCount val="6"/>
                <c:pt idx="0">
                  <c:v>33.200000000000003</c:v>
                </c:pt>
                <c:pt idx="1">
                  <c:v>33.900000000000006</c:v>
                </c:pt>
                <c:pt idx="2">
                  <c:v>31.8</c:v>
                </c:pt>
                <c:pt idx="3">
                  <c:v>44.1</c:v>
                </c:pt>
                <c:pt idx="4">
                  <c:v>21.3</c:v>
                </c:pt>
                <c:pt idx="5">
                  <c:v>33.4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82C-4972-AF13-58AD08328534}"/>
            </c:ext>
          </c:extLst>
        </c:ser>
        <c:ser>
          <c:idx val="2"/>
          <c:order val="2"/>
          <c:tx>
            <c:strRef>
              <c:f>Лист4!$B$7</c:f>
              <c:strCache>
                <c:ptCount val="1"/>
                <c:pt idx="0">
                  <c:v>Частная (физ.лицо и ИП)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Лист4!$C$4:$H$4</c:f>
              <c:strCache>
                <c:ptCount val="6"/>
                <c:pt idx="0">
                  <c:v>Стандартная</c:v>
                </c:pt>
                <c:pt idx="1">
                  <c:v>Сверхзанятость</c:v>
                </c:pt>
                <c:pt idx="2">
                  <c:v>Неполная</c:v>
                </c:pt>
                <c:pt idx="3">
                  <c:v>Мобильная</c:v>
                </c:pt>
                <c:pt idx="4">
                  <c:v>Непостоянная</c:v>
                </c:pt>
                <c:pt idx="5">
                  <c:v>В целом</c:v>
                </c:pt>
              </c:strCache>
            </c:strRef>
          </c:cat>
          <c:val>
            <c:numRef>
              <c:f>Лист4!$C$7:$H$7</c:f>
              <c:numCache>
                <c:formatCode>0.0</c:formatCode>
                <c:ptCount val="6"/>
                <c:pt idx="0">
                  <c:v>18.2</c:v>
                </c:pt>
                <c:pt idx="1">
                  <c:v>23.5</c:v>
                </c:pt>
                <c:pt idx="2">
                  <c:v>15.2</c:v>
                </c:pt>
                <c:pt idx="3">
                  <c:v>25.7</c:v>
                </c:pt>
                <c:pt idx="4">
                  <c:v>61</c:v>
                </c:pt>
                <c:pt idx="5">
                  <c:v>23.9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82C-4972-AF13-58AD08328534}"/>
            </c:ext>
          </c:extLst>
        </c:ser>
        <c:ser>
          <c:idx val="3"/>
          <c:order val="3"/>
          <c:tx>
            <c:strRef>
              <c:f>Лист4!$B$8</c:f>
              <c:strCache>
                <c:ptCount val="1"/>
                <c:pt idx="0">
                  <c:v>З/о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3045432804938388E-2"/>
                  <c:y val="7.571092559130233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82C-4972-AF13-58AD08328534}"/>
                </c:ext>
              </c:extLst>
            </c:dLbl>
            <c:dLbl>
              <c:idx val="1"/>
              <c:layout>
                <c:manualLayout>
                  <c:x val="2.2071135599395147E-2"/>
                  <c:y val="7.5710925597178272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82C-4972-AF13-58AD08328534}"/>
                </c:ext>
              </c:extLst>
            </c:dLbl>
            <c:dLbl>
              <c:idx val="2"/>
              <c:layout>
                <c:manualLayout>
                  <c:x val="1.8818510690884974E-2"/>
                  <c:y val="2.5236975202976715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82C-4972-AF13-58AD08328534}"/>
                </c:ext>
              </c:extLst>
            </c:dLbl>
            <c:dLbl>
              <c:idx val="3"/>
              <c:layout>
                <c:manualLayout>
                  <c:x val="2.467169839545098E-2"/>
                  <c:y val="7.571092559130233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82C-4972-AF13-58AD08328534}"/>
                </c:ext>
              </c:extLst>
            </c:dLbl>
            <c:dLbl>
              <c:idx val="4"/>
              <c:layout>
                <c:manualLayout>
                  <c:x val="2.5429953748297939E-2"/>
                  <c:y val="2.5236975197100779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82C-4972-AF13-58AD08328534}"/>
                </c:ext>
              </c:extLst>
            </c:dLbl>
            <c:dLbl>
              <c:idx val="5"/>
              <c:layout>
                <c:manualLayout>
                  <c:x val="2.2829297224757204E-2"/>
                  <c:y val="2.5236975185348895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82C-4972-AF13-58AD083285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Лист4!$C$4:$H$4</c:f>
              <c:strCache>
                <c:ptCount val="6"/>
                <c:pt idx="0">
                  <c:v>Стандартная</c:v>
                </c:pt>
                <c:pt idx="1">
                  <c:v>Сверхзанятость</c:v>
                </c:pt>
                <c:pt idx="2">
                  <c:v>Неполная</c:v>
                </c:pt>
                <c:pt idx="3">
                  <c:v>Мобильная</c:v>
                </c:pt>
                <c:pt idx="4">
                  <c:v>Непостоянная</c:v>
                </c:pt>
                <c:pt idx="5">
                  <c:v>В целом</c:v>
                </c:pt>
              </c:strCache>
            </c:strRef>
          </c:cat>
          <c:val>
            <c:numRef>
              <c:f>Лист4!$C$8:$H$8</c:f>
              <c:numCache>
                <c:formatCode>0.0</c:formatCode>
                <c:ptCount val="6"/>
                <c:pt idx="0">
                  <c:v>2.6</c:v>
                </c:pt>
                <c:pt idx="1">
                  <c:v>2.5</c:v>
                </c:pt>
                <c:pt idx="2">
                  <c:v>0.7</c:v>
                </c:pt>
                <c:pt idx="3">
                  <c:v>3.5000000000000004</c:v>
                </c:pt>
                <c:pt idx="4">
                  <c:v>3.6999999999999997</c:v>
                </c:pt>
                <c:pt idx="5">
                  <c:v>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82C-4972-AF13-58AD0832853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71390336"/>
        <c:axId val="71391872"/>
      </c:barChart>
      <c:catAx>
        <c:axId val="713903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ru-RU"/>
          </a:p>
        </c:txPr>
        <c:crossAx val="71391872"/>
        <c:crosses val="autoZero"/>
        <c:auto val="1"/>
        <c:lblAlgn val="ctr"/>
        <c:lblOffset val="100"/>
        <c:noMultiLvlLbl val="0"/>
      </c:catAx>
      <c:valAx>
        <c:axId val="7139187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ru-RU"/>
          </a:p>
        </c:txPr>
        <c:crossAx val="71390336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409006686425043"/>
          <c:y val="0.14004042779075548"/>
          <c:w val="0.33354415768937007"/>
          <c:h val="0.627352173634797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149868140375296"/>
          <c:y val="0.16139631647737235"/>
          <c:w val="0.60807913196872276"/>
          <c:h val="0.8299630173526039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Лист1!$B$10</c:f>
              <c:strCache>
                <c:ptCount val="1"/>
                <c:pt idx="0">
                  <c:v>Высшее у обоих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Лист1!$A$11:$A$15</c:f>
              <c:strCache>
                <c:ptCount val="5"/>
                <c:pt idx="0">
                  <c:v>Развитие талантов</c:v>
                </c:pt>
                <c:pt idx="1">
                  <c:v>Внешние ресурсы</c:v>
                </c:pt>
                <c:pt idx="2">
                  <c:v>Ресурсы школы</c:v>
                </c:pt>
                <c:pt idx="3">
                  <c:v>Без подготовки</c:v>
                </c:pt>
                <c:pt idx="4">
                  <c:v>В целом</c:v>
                </c:pt>
              </c:strCache>
            </c:strRef>
          </c:cat>
          <c:val>
            <c:numRef>
              <c:f>Лист1!$B$11:$B$15</c:f>
              <c:numCache>
                <c:formatCode>General</c:formatCode>
                <c:ptCount val="5"/>
                <c:pt idx="0">
                  <c:v>32</c:v>
                </c:pt>
                <c:pt idx="1">
                  <c:v>40</c:v>
                </c:pt>
                <c:pt idx="2">
                  <c:v>25</c:v>
                </c:pt>
                <c:pt idx="3">
                  <c:v>23</c:v>
                </c:pt>
                <c:pt idx="4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E1-4B3B-AA2C-A2D829AE7747}"/>
            </c:ext>
          </c:extLst>
        </c:ser>
        <c:ser>
          <c:idx val="1"/>
          <c:order val="1"/>
          <c:tx>
            <c:strRef>
              <c:f>Лист1!$C$10</c:f>
              <c:strCache>
                <c:ptCount val="1"/>
                <c:pt idx="0">
                  <c:v>Высшее у одного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Лист1!$A$11:$A$15</c:f>
              <c:strCache>
                <c:ptCount val="5"/>
                <c:pt idx="0">
                  <c:v>Развитие талантов</c:v>
                </c:pt>
                <c:pt idx="1">
                  <c:v>Внешние ресурсы</c:v>
                </c:pt>
                <c:pt idx="2">
                  <c:v>Ресурсы школы</c:v>
                </c:pt>
                <c:pt idx="3">
                  <c:v>Без подготовки</c:v>
                </c:pt>
                <c:pt idx="4">
                  <c:v>В целом</c:v>
                </c:pt>
              </c:strCache>
            </c:strRef>
          </c:cat>
          <c:val>
            <c:numRef>
              <c:f>Лист1!$C$11:$C$15</c:f>
              <c:numCache>
                <c:formatCode>General</c:formatCode>
                <c:ptCount val="5"/>
                <c:pt idx="0">
                  <c:v>28</c:v>
                </c:pt>
                <c:pt idx="1">
                  <c:v>28.999999999999996</c:v>
                </c:pt>
                <c:pt idx="2">
                  <c:v>32</c:v>
                </c:pt>
                <c:pt idx="3">
                  <c:v>27</c:v>
                </c:pt>
                <c:pt idx="4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E1-4B3B-AA2C-A2D829AE7747}"/>
            </c:ext>
          </c:extLst>
        </c:ser>
        <c:ser>
          <c:idx val="2"/>
          <c:order val="2"/>
          <c:tx>
            <c:strRef>
              <c:f>Лист1!$D$10</c:f>
              <c:strCache>
                <c:ptCount val="1"/>
                <c:pt idx="0">
                  <c:v>Без высшего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Лист1!$A$11:$A$15</c:f>
              <c:strCache>
                <c:ptCount val="5"/>
                <c:pt idx="0">
                  <c:v>Развитие талантов</c:v>
                </c:pt>
                <c:pt idx="1">
                  <c:v>Внешние ресурсы</c:v>
                </c:pt>
                <c:pt idx="2">
                  <c:v>Ресурсы школы</c:v>
                </c:pt>
                <c:pt idx="3">
                  <c:v>Без подготовки</c:v>
                </c:pt>
                <c:pt idx="4">
                  <c:v>В целом</c:v>
                </c:pt>
              </c:strCache>
            </c:strRef>
          </c:cat>
          <c:val>
            <c:numRef>
              <c:f>Лист1!$D$11:$D$15</c:f>
              <c:numCache>
                <c:formatCode>General</c:formatCode>
                <c:ptCount val="5"/>
                <c:pt idx="0">
                  <c:v>40</c:v>
                </c:pt>
                <c:pt idx="1">
                  <c:v>31</c:v>
                </c:pt>
                <c:pt idx="2">
                  <c:v>43</c:v>
                </c:pt>
                <c:pt idx="3">
                  <c:v>50</c:v>
                </c:pt>
                <c:pt idx="4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EE1-4B3B-AA2C-A2D829AE774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100"/>
        <c:axId val="44920832"/>
        <c:axId val="44922368"/>
      </c:barChart>
      <c:catAx>
        <c:axId val="449208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ru-RU"/>
          </a:p>
        </c:txPr>
        <c:crossAx val="44922368"/>
        <c:crosses val="autoZero"/>
        <c:auto val="1"/>
        <c:lblAlgn val="ctr"/>
        <c:lblOffset val="100"/>
        <c:noMultiLvlLbl val="0"/>
      </c:catAx>
      <c:valAx>
        <c:axId val="4492236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920832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1.3549278610360945E-2"/>
          <c:w val="1"/>
          <c:h val="0.1076445167337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351880153975657E-2"/>
          <c:y val="0.36334372640153656"/>
          <c:w val="0.90554396325459319"/>
          <c:h val="0.63665627359846344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Лист1!$D$19</c:f>
              <c:strCache>
                <c:ptCount val="1"/>
                <c:pt idx="0">
                  <c:v> 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Лист1!$A$20</c:f>
              <c:numCache>
                <c:formatCode>General</c:formatCode>
                <c:ptCount val="1"/>
              </c:numCache>
            </c:numRef>
          </c:cat>
          <c:val>
            <c:numRef>
              <c:f>Лист1!$D$21</c:f>
              <c:numCache>
                <c:formatCode>#0;#0;0</c:formatCode>
                <c:ptCount val="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35-4147-8C0B-E78119129110}"/>
            </c:ext>
          </c:extLst>
        </c:ser>
        <c:ser>
          <c:idx val="0"/>
          <c:order val="1"/>
          <c:tx>
            <c:strRef>
              <c:f>Лист1!$B$19</c:f>
              <c:strCache>
                <c:ptCount val="1"/>
                <c:pt idx="0">
                  <c:v>Оба с высшим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7E35-4147-8C0B-E781191291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Лист1!$A$20</c:f>
              <c:numCache>
                <c:formatCode>General</c:formatCode>
                <c:ptCount val="1"/>
              </c:numCache>
            </c:numRef>
          </c:cat>
          <c:val>
            <c:numRef>
              <c:f>Лист1!$B$21</c:f>
              <c:numCache>
                <c:formatCode>#0;#0;0</c:formatCode>
                <c:ptCount val="1"/>
                <c:pt idx="0">
                  <c:v>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E35-4147-8C0B-E78119129110}"/>
            </c:ext>
          </c:extLst>
        </c:ser>
        <c:ser>
          <c:idx val="1"/>
          <c:order val="2"/>
          <c:tx>
            <c:strRef>
              <c:f>Лист1!$C$19</c:f>
              <c:strCache>
                <c:ptCount val="1"/>
                <c:pt idx="0">
                  <c:v>Оба без высшего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Лист1!$A$20</c:f>
              <c:numCache>
                <c:formatCode>General</c:formatCode>
                <c:ptCount val="1"/>
              </c:numCache>
            </c:numRef>
          </c:cat>
          <c:val>
            <c:numRef>
              <c:f>Лист1!$C$21</c:f>
              <c:numCache>
                <c:formatCode>#0;#0;0</c:formatCode>
                <c:ptCount val="1"/>
                <c:pt idx="0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E35-4147-8C0B-E7811912911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5569024"/>
        <c:axId val="75570560"/>
      </c:barChart>
      <c:catAx>
        <c:axId val="75569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ru-RU"/>
          </a:p>
        </c:txPr>
        <c:crossAx val="75570560"/>
        <c:crosses val="autoZero"/>
        <c:auto val="1"/>
        <c:lblAlgn val="ctr"/>
        <c:lblOffset val="100"/>
        <c:noMultiLvlLbl val="0"/>
      </c:catAx>
      <c:valAx>
        <c:axId val="75570560"/>
        <c:scaling>
          <c:orientation val="minMax"/>
          <c:max val="200"/>
          <c:min val="0"/>
        </c:scaling>
        <c:delete val="1"/>
        <c:axPos val="b"/>
        <c:numFmt formatCode="#0;#0;0" sourceLinked="1"/>
        <c:majorTickMark val="out"/>
        <c:minorTickMark val="none"/>
        <c:tickLblPos val="nextTo"/>
        <c:crossAx val="7556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8690062685420514E-3"/>
          <c:y val="5.7485008256868968E-2"/>
          <c:w val="0.83772312894962186"/>
          <c:h val="0.262408501142533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27152240302286E-2"/>
          <c:y val="0.20526297128088217"/>
          <c:w val="0.90554396325459319"/>
          <c:h val="0.63665627359846344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Лист1!$D$19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Лист1!$A$20</c:f>
              <c:numCache>
                <c:formatCode>General</c:formatCode>
                <c:ptCount val="1"/>
              </c:numCache>
            </c:numRef>
          </c:cat>
          <c:val>
            <c:numRef>
              <c:f>Лист1!$D$24</c:f>
              <c:numCache>
                <c:formatCode>General</c:formatCode>
                <c:ptCount val="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BB-46E5-AACC-F55285C18119}"/>
            </c:ext>
          </c:extLst>
        </c:ser>
        <c:ser>
          <c:idx val="0"/>
          <c:order val="1"/>
          <c:tx>
            <c:strRef>
              <c:f>Лист1!$B$19</c:f>
              <c:strCache>
                <c:ptCount val="1"/>
                <c:pt idx="0">
                  <c:v>Оба с высшим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Лист1!$A$20</c:f>
              <c:numCache>
                <c:formatCode>General</c:formatCode>
                <c:ptCount val="1"/>
              </c:numCache>
            </c:numRef>
          </c:cat>
          <c:val>
            <c:numRef>
              <c:f>Лист1!$B$24</c:f>
              <c:numCache>
                <c:formatCode>#0.0;#0.0;0.0</c:formatCode>
                <c:ptCount val="1"/>
                <c:pt idx="0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3BB-46E5-AACC-F55285C18119}"/>
            </c:ext>
          </c:extLst>
        </c:ser>
        <c:ser>
          <c:idx val="1"/>
          <c:order val="2"/>
          <c:tx>
            <c:strRef>
              <c:f>Лист1!$C$19</c:f>
              <c:strCache>
                <c:ptCount val="1"/>
                <c:pt idx="0">
                  <c:v>Оба без высшего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Лист1!$A$20</c:f>
              <c:numCache>
                <c:formatCode>General</c:formatCode>
                <c:ptCount val="1"/>
              </c:numCache>
            </c:numRef>
          </c:cat>
          <c:val>
            <c:numRef>
              <c:f>Лист1!$C$24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3BB-46E5-AACC-F55285C1811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4858368"/>
        <c:axId val="44868352"/>
      </c:barChart>
      <c:catAx>
        <c:axId val="44858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ru-RU"/>
          </a:p>
        </c:txPr>
        <c:crossAx val="44868352"/>
        <c:crosses val="autoZero"/>
        <c:auto val="1"/>
        <c:lblAlgn val="ctr"/>
        <c:lblOffset val="100"/>
        <c:noMultiLvlLbl val="0"/>
      </c:catAx>
      <c:valAx>
        <c:axId val="44868352"/>
        <c:scaling>
          <c:orientation val="minMax"/>
          <c:max val="20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4485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27152240302286E-2"/>
          <c:y val="0.20526297128088217"/>
          <c:w val="0.90554396325459319"/>
          <c:h val="0.63665627359846344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Лист1!$D$19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Лист1!$A$20</c:f>
              <c:numCache>
                <c:formatCode>General</c:formatCode>
                <c:ptCount val="1"/>
              </c:numCache>
            </c:numRef>
          </c:cat>
          <c:val>
            <c:numRef>
              <c:f>Лист1!$D$26</c:f>
              <c:numCache>
                <c:formatCode>General</c:formatCode>
                <c:ptCount val="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FD-4628-96B5-6A7B7FFE3BF4}"/>
            </c:ext>
          </c:extLst>
        </c:ser>
        <c:ser>
          <c:idx val="0"/>
          <c:order val="1"/>
          <c:tx>
            <c:strRef>
              <c:f>Лист1!$B$19</c:f>
              <c:strCache>
                <c:ptCount val="1"/>
                <c:pt idx="0">
                  <c:v>Оба с высшим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Лист1!$A$20</c:f>
              <c:numCache>
                <c:formatCode>General</c:formatCode>
                <c:ptCount val="1"/>
              </c:numCache>
            </c:numRef>
          </c:cat>
          <c:val>
            <c:numRef>
              <c:f>Лист1!$B$26</c:f>
              <c:numCache>
                <c:formatCode>#0.0;#0.0;0.0</c:formatCode>
                <c:ptCount val="1"/>
                <c:pt idx="0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BFD-4628-96B5-6A7B7FFE3BF4}"/>
            </c:ext>
          </c:extLst>
        </c:ser>
        <c:ser>
          <c:idx val="1"/>
          <c:order val="2"/>
          <c:tx>
            <c:strRef>
              <c:f>Лист1!$C$19</c:f>
              <c:strCache>
                <c:ptCount val="1"/>
                <c:pt idx="0">
                  <c:v>Оба без высшего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Лист1!$A$20</c:f>
              <c:numCache>
                <c:formatCode>General</c:formatCode>
                <c:ptCount val="1"/>
              </c:numCache>
            </c:numRef>
          </c:cat>
          <c:val>
            <c:numRef>
              <c:f>Лист1!$C$26</c:f>
              <c:numCache>
                <c:formatCode>General</c:formatCode>
                <c:ptCount val="1"/>
                <c:pt idx="0">
                  <c:v>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BFD-4628-96B5-6A7B7FFE3BF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5322240"/>
        <c:axId val="45323776"/>
      </c:barChart>
      <c:catAx>
        <c:axId val="45322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ru-RU"/>
          </a:p>
        </c:txPr>
        <c:crossAx val="45323776"/>
        <c:crosses val="autoZero"/>
        <c:auto val="1"/>
        <c:lblAlgn val="ctr"/>
        <c:lblOffset val="100"/>
        <c:noMultiLvlLbl val="0"/>
      </c:catAx>
      <c:valAx>
        <c:axId val="45323776"/>
        <c:scaling>
          <c:orientation val="minMax"/>
          <c:max val="20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4532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7.4999995386319185E-2"/>
          <c:w val="0.96562499999999996"/>
          <c:h val="0.91826329242966953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Лист1!$D$1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Лист1!$A$2:$A$20</c:f>
              <c:strCache>
                <c:ptCount val="19"/>
                <c:pt idx="0">
                  <c:v>0 баллов</c:v>
                </c:pt>
                <c:pt idx="1">
                  <c:v>1 балл</c:v>
                </c:pt>
                <c:pt idx="2">
                  <c:v>2 балла</c:v>
                </c:pt>
                <c:pt idx="3">
                  <c:v>3 балла</c:v>
                </c:pt>
                <c:pt idx="4">
                  <c:v>4 балла</c:v>
                </c:pt>
                <c:pt idx="5">
                  <c:v>5 баллов</c:v>
                </c:pt>
                <c:pt idx="6">
                  <c:v>6 баллов</c:v>
                </c:pt>
                <c:pt idx="7">
                  <c:v>7 баллов</c:v>
                </c:pt>
                <c:pt idx="8">
                  <c:v>8 баллов</c:v>
                </c:pt>
                <c:pt idx="9">
                  <c:v>9 баллов</c:v>
                </c:pt>
                <c:pt idx="10">
                  <c:v>10 баллов</c:v>
                </c:pt>
                <c:pt idx="11">
                  <c:v>11 баллов</c:v>
                </c:pt>
                <c:pt idx="12">
                  <c:v>12 баллов</c:v>
                </c:pt>
                <c:pt idx="13">
                  <c:v>13 баллов</c:v>
                </c:pt>
                <c:pt idx="14">
                  <c:v>14 баллов</c:v>
                </c:pt>
                <c:pt idx="15">
                  <c:v>15 баллов</c:v>
                </c:pt>
                <c:pt idx="16">
                  <c:v>16 баллов</c:v>
                </c:pt>
                <c:pt idx="17">
                  <c:v>17 баллов</c:v>
                </c:pt>
                <c:pt idx="18">
                  <c:v>18 баллов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  <c:pt idx="5">
                  <c:v>-10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58D-4BF5-8EFD-36CB6FAF076A}"/>
            </c:ext>
          </c:extLst>
        </c:ser>
        <c:ser>
          <c:idx val="0"/>
          <c:order val="1"/>
          <c:tx>
            <c:strRef>
              <c:f>Лист1!$B$1</c:f>
              <c:strCache>
                <c:ptCount val="1"/>
                <c:pt idx="0">
                  <c:v>Рабочие, %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Roboto Light" panose="02000000000000000000" pitchFamily="2" charset="0"/>
                      <a:ea typeface="Roboto Light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Roboto Light" panose="02000000000000000000" pitchFamily="2" charset="0"/>
                      <a:ea typeface="Roboto Light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Roboto Light" panose="02000000000000000000" pitchFamily="2" charset="0"/>
                      <a:ea typeface="Roboto Light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Roboto Light" panose="02000000000000000000" pitchFamily="2" charset="0"/>
                      <a:ea typeface="Roboto Light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Roboto Light" panose="02000000000000000000" pitchFamily="2" charset="0"/>
                      <a:ea typeface="Roboto Light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Roboto Light" panose="02000000000000000000" pitchFamily="2" charset="0"/>
                      <a:ea typeface="Roboto Light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Roboto Light" panose="02000000000000000000" pitchFamily="2" charset="0"/>
                      <a:ea typeface="Roboto Light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Roboto Light" panose="02000000000000000000" pitchFamily="2" charset="0"/>
                      <a:ea typeface="Roboto Light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4171874999999997E-2"/>
                  <c:y val="-4.687499711645034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58D-4BF5-8EFD-36CB6FAF076A}"/>
                </c:ext>
              </c:extLst>
            </c:dLbl>
            <c:dLbl>
              <c:idx val="9"/>
              <c:layout>
                <c:manualLayout>
                  <c:x val="-3.8007750984252027E-2"/>
                  <c:y val="-2.343749855822474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58D-4BF5-8EFD-36CB6FAF076A}"/>
                </c:ext>
              </c:extLst>
            </c:dLbl>
            <c:dLbl>
              <c:idx val="10"/>
              <c:layout>
                <c:manualLayout>
                  <c:x val="-2.962500000000005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58D-4BF5-8EFD-36CB6FAF076A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58D-4BF5-8EFD-36CB6FAF076A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58D-4BF5-8EFD-36CB6FAF076A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58D-4BF5-8EFD-36CB6FAF076A}"/>
                </c:ext>
              </c:extLst>
            </c:dLbl>
            <c:dLbl>
              <c:idx val="1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58D-4BF5-8EFD-36CB6FAF076A}"/>
                </c:ext>
              </c:extLst>
            </c:dLbl>
            <c:dLbl>
              <c:idx val="1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58D-4BF5-8EFD-36CB6FAF07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0 баллов</c:v>
                </c:pt>
                <c:pt idx="1">
                  <c:v>1 балл</c:v>
                </c:pt>
                <c:pt idx="2">
                  <c:v>2 балла</c:v>
                </c:pt>
                <c:pt idx="3">
                  <c:v>3 балла</c:v>
                </c:pt>
                <c:pt idx="4">
                  <c:v>4 балла</c:v>
                </c:pt>
                <c:pt idx="5">
                  <c:v>5 баллов</c:v>
                </c:pt>
                <c:pt idx="6">
                  <c:v>6 баллов</c:v>
                </c:pt>
                <c:pt idx="7">
                  <c:v>7 баллов</c:v>
                </c:pt>
                <c:pt idx="8">
                  <c:v>8 баллов</c:v>
                </c:pt>
                <c:pt idx="9">
                  <c:v>9 баллов</c:v>
                </c:pt>
                <c:pt idx="10">
                  <c:v>10 баллов</c:v>
                </c:pt>
                <c:pt idx="11">
                  <c:v>11 баллов</c:v>
                </c:pt>
                <c:pt idx="12">
                  <c:v>12 баллов</c:v>
                </c:pt>
                <c:pt idx="13">
                  <c:v>13 баллов</c:v>
                </c:pt>
                <c:pt idx="14">
                  <c:v>14 баллов</c:v>
                </c:pt>
                <c:pt idx="15">
                  <c:v>15 баллов</c:v>
                </c:pt>
                <c:pt idx="16">
                  <c:v>16 баллов</c:v>
                </c:pt>
                <c:pt idx="17">
                  <c:v>17 баллов</c:v>
                </c:pt>
                <c:pt idx="18">
                  <c:v>18 баллов</c:v>
                </c:pt>
              </c:strCache>
            </c:strRef>
          </c:cat>
          <c:val>
            <c:numRef>
              <c:f>Лист1!$B$2:$B$20</c:f>
              <c:numCache>
                <c:formatCode>#0.0;#0.0;0.0</c:formatCode>
                <c:ptCount val="19"/>
                <c:pt idx="0">
                  <c:v>-6.1</c:v>
                </c:pt>
                <c:pt idx="1">
                  <c:v>-27.9</c:v>
                </c:pt>
                <c:pt idx="2">
                  <c:v>-27.5</c:v>
                </c:pt>
                <c:pt idx="3">
                  <c:v>-11.8</c:v>
                </c:pt>
                <c:pt idx="4">
                  <c:v>-9.6</c:v>
                </c:pt>
                <c:pt idx="5">
                  <c:v>-6.3</c:v>
                </c:pt>
                <c:pt idx="6">
                  <c:v>-3</c:v>
                </c:pt>
                <c:pt idx="7">
                  <c:v>-3</c:v>
                </c:pt>
                <c:pt idx="8">
                  <c:v>-1.4</c:v>
                </c:pt>
                <c:pt idx="9">
                  <c:v>-1.7</c:v>
                </c:pt>
                <c:pt idx="10">
                  <c:v>-0.8</c:v>
                </c:pt>
                <c:pt idx="11">
                  <c:v>-0.5</c:v>
                </c:pt>
                <c:pt idx="12">
                  <c:v>-0.2</c:v>
                </c:pt>
                <c:pt idx="13">
                  <c:v>-0.2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8D-4BF5-8EFD-36CB6FAF076A}"/>
            </c:ext>
          </c:extLst>
        </c:ser>
        <c:ser>
          <c:idx val="1"/>
          <c:order val="2"/>
          <c:tx>
            <c:strRef>
              <c:f>Лист1!$C$1</c:f>
              <c:strCache>
                <c:ptCount val="1"/>
                <c:pt idx="0">
                  <c:v>Все работающие, %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0 баллов</c:v>
                </c:pt>
                <c:pt idx="1">
                  <c:v>1 балл</c:v>
                </c:pt>
                <c:pt idx="2">
                  <c:v>2 балла</c:v>
                </c:pt>
                <c:pt idx="3">
                  <c:v>3 балла</c:v>
                </c:pt>
                <c:pt idx="4">
                  <c:v>4 балла</c:v>
                </c:pt>
                <c:pt idx="5">
                  <c:v>5 баллов</c:v>
                </c:pt>
                <c:pt idx="6">
                  <c:v>6 баллов</c:v>
                </c:pt>
                <c:pt idx="7">
                  <c:v>7 баллов</c:v>
                </c:pt>
                <c:pt idx="8">
                  <c:v>8 баллов</c:v>
                </c:pt>
                <c:pt idx="9">
                  <c:v>9 баллов</c:v>
                </c:pt>
                <c:pt idx="10">
                  <c:v>10 баллов</c:v>
                </c:pt>
                <c:pt idx="11">
                  <c:v>11 баллов</c:v>
                </c:pt>
                <c:pt idx="12">
                  <c:v>12 баллов</c:v>
                </c:pt>
                <c:pt idx="13">
                  <c:v>13 баллов</c:v>
                </c:pt>
                <c:pt idx="14">
                  <c:v>14 баллов</c:v>
                </c:pt>
                <c:pt idx="15">
                  <c:v>15 баллов</c:v>
                </c:pt>
                <c:pt idx="16">
                  <c:v>16 баллов</c:v>
                </c:pt>
                <c:pt idx="17">
                  <c:v>17 баллов</c:v>
                </c:pt>
                <c:pt idx="18">
                  <c:v>18 баллов</c:v>
                </c:pt>
              </c:strCache>
            </c:strRef>
          </c:cat>
          <c:val>
            <c:numRef>
              <c:f>Лист1!$C$2:$C$20</c:f>
              <c:numCache>
                <c:formatCode>#0.0;#0.0;0.0</c:formatCode>
                <c:ptCount val="19"/>
                <c:pt idx="0">
                  <c:v>2.7</c:v>
                </c:pt>
                <c:pt idx="1">
                  <c:v>14.8</c:v>
                </c:pt>
                <c:pt idx="2">
                  <c:v>18.8</c:v>
                </c:pt>
                <c:pt idx="3">
                  <c:v>9.5</c:v>
                </c:pt>
                <c:pt idx="4">
                  <c:v>8.4</c:v>
                </c:pt>
                <c:pt idx="5">
                  <c:v>6.3</c:v>
                </c:pt>
                <c:pt idx="6">
                  <c:v>7.6</c:v>
                </c:pt>
                <c:pt idx="7">
                  <c:v>7.3</c:v>
                </c:pt>
                <c:pt idx="8">
                  <c:v>5.4</c:v>
                </c:pt>
                <c:pt idx="9">
                  <c:v>6.3</c:v>
                </c:pt>
                <c:pt idx="10">
                  <c:v>3.9</c:v>
                </c:pt>
                <c:pt idx="11">
                  <c:v>2.8</c:v>
                </c:pt>
                <c:pt idx="12">
                  <c:v>1.9</c:v>
                </c:pt>
                <c:pt idx="13">
                  <c:v>2</c:v>
                </c:pt>
                <c:pt idx="14">
                  <c:v>0.8</c:v>
                </c:pt>
                <c:pt idx="15">
                  <c:v>0.5</c:v>
                </c:pt>
                <c:pt idx="16">
                  <c:v>0.6</c:v>
                </c:pt>
                <c:pt idx="17">
                  <c:v>0.3</c:v>
                </c:pt>
                <c:pt idx="18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8D-4BF5-8EFD-36CB6FAF076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13235072"/>
        <c:axId val="113236608"/>
      </c:barChart>
      <c:catAx>
        <c:axId val="113235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pPr>
            <a:endParaRPr lang="ru-RU"/>
          </a:p>
        </c:txPr>
        <c:crossAx val="113236608"/>
        <c:crosses val="autoZero"/>
        <c:auto val="1"/>
        <c:lblAlgn val="ctr"/>
        <c:lblOffset val="100"/>
        <c:noMultiLvlLbl val="0"/>
      </c:catAx>
      <c:valAx>
        <c:axId val="113236608"/>
        <c:scaling>
          <c:orientation val="minMax"/>
          <c:max val="20"/>
          <c:min val="-40"/>
        </c:scaling>
        <c:delete val="1"/>
        <c:axPos val="t"/>
        <c:numFmt formatCode="General" sourceLinked="1"/>
        <c:majorTickMark val="none"/>
        <c:minorTickMark val="none"/>
        <c:tickLblPos val="nextTo"/>
        <c:crossAx val="11323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553654035433072"/>
          <c:y val="1.6406248990757322E-2"/>
          <c:w val="0.73446345964566928"/>
          <c:h val="5.82992090121057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 i="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344746530693909E-2"/>
          <c:y val="1.6207154283837254E-3"/>
          <c:w val="0.86095615677039172"/>
          <c:h val="0.73501422621327395"/>
        </c:manualLayout>
      </c:layout>
      <c:lineChart>
        <c:grouping val="standard"/>
        <c:varyColors val="0"/>
        <c:ser>
          <c:idx val="2"/>
          <c:order val="0"/>
          <c:tx>
            <c:strRef>
              <c:f>Лист1!$A$6</c:f>
              <c:strCache>
                <c:ptCount val="1"/>
                <c:pt idx="0">
                  <c:v>Баллы за умение работать на ПК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2000</c:v>
                </c:pt>
                <c:pt idx="1">
                  <c:v>2010</c:v>
                </c:pt>
                <c:pt idx="2">
                  <c:v>2013</c:v>
                </c:pt>
                <c:pt idx="3">
                  <c:v>2015</c:v>
                </c:pt>
              </c:strCache>
            </c:strRef>
          </c:cat>
          <c:val>
            <c:numRef>
              <c:f>Лист1!$B$6:$E$6</c:f>
              <c:numCache>
                <c:formatCode>General</c:formatCode>
                <c:ptCount val="4"/>
                <c:pt idx="0">
                  <c:v>0.18</c:v>
                </c:pt>
                <c:pt idx="1">
                  <c:v>0.57999999999999996</c:v>
                </c:pt>
                <c:pt idx="2">
                  <c:v>0.73</c:v>
                </c:pt>
                <c:pt idx="3">
                  <c:v>0.82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FDB-4699-A9E0-FB28916DD427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1279232"/>
        <c:axId val="121281920"/>
      </c:lineChart>
      <c:catAx>
        <c:axId val="1212792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1281920"/>
        <c:crosses val="autoZero"/>
        <c:auto val="1"/>
        <c:lblAlgn val="ctr"/>
        <c:lblOffset val="100"/>
        <c:noMultiLvlLbl val="0"/>
      </c:catAx>
      <c:valAx>
        <c:axId val="1212819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127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 i="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344746530693909E-2"/>
          <c:y val="1.6207154283837254E-3"/>
          <c:w val="0.86095615677039172"/>
          <c:h val="0.73501422621327395"/>
        </c:manualLayout>
      </c:layout>
      <c:lineChart>
        <c:grouping val="standard"/>
        <c:varyColors val="0"/>
        <c:ser>
          <c:idx val="2"/>
          <c:order val="0"/>
          <c:tx>
            <c:strRef>
              <c:f>Лист1!$A$5</c:f>
              <c:strCache>
                <c:ptCount val="1"/>
                <c:pt idx="0">
                  <c:v>Баллы за навыки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2000</c:v>
                </c:pt>
                <c:pt idx="1">
                  <c:v>2010</c:v>
                </c:pt>
                <c:pt idx="2">
                  <c:v>2013</c:v>
                </c:pt>
                <c:pt idx="3">
                  <c:v>2015</c:v>
                </c:pt>
              </c:strCache>
            </c:strRef>
          </c:cat>
          <c:val>
            <c:numRef>
              <c:f>Лист1!$B$5:$E$5</c:f>
              <c:numCache>
                <c:formatCode>General</c:formatCode>
                <c:ptCount val="4"/>
                <c:pt idx="1">
                  <c:v>0.65</c:v>
                </c:pt>
                <c:pt idx="2">
                  <c:v>0.79</c:v>
                </c:pt>
                <c:pt idx="3">
                  <c:v>0.88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520-448C-A6A1-E93F21E8BC04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1582080"/>
        <c:axId val="71583616"/>
      </c:lineChart>
      <c:catAx>
        <c:axId val="715820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1583616"/>
        <c:crosses val="autoZero"/>
        <c:auto val="1"/>
        <c:lblAlgn val="ctr"/>
        <c:lblOffset val="100"/>
        <c:noMultiLvlLbl val="0"/>
      </c:catAx>
      <c:valAx>
        <c:axId val="71583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158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 i="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</a:defRPr>
      </a:pPr>
      <a:endParaRPr lang="ru-RU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Лист4!$B$2:$B$5061</cx:f>
        <cx:lvl ptCount="5060">
          <cx:pt idx="0">Очень низкое</cx:pt>
          <cx:pt idx="1">Очень низкое</cx:pt>
          <cx:pt idx="2">Очень низкое</cx:pt>
          <cx:pt idx="3">Очень низкое</cx:pt>
          <cx:pt idx="4">Очень низкое</cx:pt>
          <cx:pt idx="5">Очень низкое</cx:pt>
          <cx:pt idx="6">Очень низкое</cx:pt>
          <cx:pt idx="7">Очень низкое</cx:pt>
          <cx:pt idx="8">Очень низкое</cx:pt>
          <cx:pt idx="9">Очень низкое</cx:pt>
          <cx:pt idx="10">Очень низкое</cx:pt>
          <cx:pt idx="11">Очень низкое</cx:pt>
          <cx:pt idx="12">Очень низкое</cx:pt>
          <cx:pt idx="13">Очень низкое</cx:pt>
          <cx:pt idx="14">Очень низкое</cx:pt>
          <cx:pt idx="15">Очень низкое</cx:pt>
          <cx:pt idx="16">Очень низкое</cx:pt>
          <cx:pt idx="17">Очень низкое</cx:pt>
          <cx:pt idx="18">Очень низкое</cx:pt>
          <cx:pt idx="19">Очень низкое</cx:pt>
          <cx:pt idx="20">Очень низкое</cx:pt>
          <cx:pt idx="21">Очень низкое</cx:pt>
          <cx:pt idx="22">Очень низкое</cx:pt>
          <cx:pt idx="23">Очень низкое</cx:pt>
          <cx:pt idx="24">Очень низкое</cx:pt>
          <cx:pt idx="25">Очень низкое</cx:pt>
          <cx:pt idx="26">Очень низкое</cx:pt>
          <cx:pt idx="27">Очень низкое</cx:pt>
          <cx:pt idx="28">Очень низкое</cx:pt>
          <cx:pt idx="29">Очень низкое</cx:pt>
          <cx:pt idx="30">Очень низкое</cx:pt>
          <cx:pt idx="31">Очень низкое</cx:pt>
          <cx:pt idx="32">Очень низкое</cx:pt>
          <cx:pt idx="33">Очень низкое</cx:pt>
          <cx:pt idx="34">Очень низкое</cx:pt>
          <cx:pt idx="35">Очень низкое</cx:pt>
          <cx:pt idx="36">Очень низкое</cx:pt>
          <cx:pt idx="37">Очень низкое</cx:pt>
          <cx:pt idx="38">Очень низкое</cx:pt>
          <cx:pt idx="39">Очень низкое</cx:pt>
          <cx:pt idx="40">Очень низкое</cx:pt>
          <cx:pt idx="41">Очень низкое</cx:pt>
          <cx:pt idx="42">Очень низкое</cx:pt>
          <cx:pt idx="43">Очень низкое</cx:pt>
          <cx:pt idx="44">Очень низкое</cx:pt>
          <cx:pt idx="45">Очень низкое</cx:pt>
          <cx:pt idx="46">Очень низкое</cx:pt>
          <cx:pt idx="47">Очень низкое</cx:pt>
          <cx:pt idx="48">Очень низкое</cx:pt>
          <cx:pt idx="49">Очень низкое</cx:pt>
          <cx:pt idx="50">Очень низкое</cx:pt>
          <cx:pt idx="51">Очень низкое</cx:pt>
          <cx:pt idx="52">Очень низкое</cx:pt>
          <cx:pt idx="53">Очень низкое</cx:pt>
          <cx:pt idx="54">Очень низкое</cx:pt>
          <cx:pt idx="55">Очень низкое</cx:pt>
          <cx:pt idx="56">Очень низкое</cx:pt>
          <cx:pt idx="57">Очень низкое</cx:pt>
          <cx:pt idx="58">Очень низкое</cx:pt>
          <cx:pt idx="59">Очень низкое</cx:pt>
          <cx:pt idx="60">Очень низкое</cx:pt>
          <cx:pt idx="61">Очень низкое</cx:pt>
          <cx:pt idx="62">Очень низкое</cx:pt>
          <cx:pt idx="63">Очень низкое</cx:pt>
          <cx:pt idx="64">Очень низкое</cx:pt>
          <cx:pt idx="65">Очень низкое</cx:pt>
          <cx:pt idx="66">Очень низкое</cx:pt>
          <cx:pt idx="67">Очень низкое</cx:pt>
          <cx:pt idx="68">Очень низкое</cx:pt>
          <cx:pt idx="69">Очень низкое</cx:pt>
          <cx:pt idx="70">Очень низкое</cx:pt>
          <cx:pt idx="71">Очень низкое</cx:pt>
          <cx:pt idx="72">Очень низкое</cx:pt>
          <cx:pt idx="73">Очень низкое</cx:pt>
          <cx:pt idx="74">Очень низкое</cx:pt>
          <cx:pt idx="75">Очень низкое</cx:pt>
          <cx:pt idx="76">Очень низкое</cx:pt>
          <cx:pt idx="77">Очень низкое</cx:pt>
          <cx:pt idx="78">Очень низкое</cx:pt>
          <cx:pt idx="79">Очень низкое</cx:pt>
          <cx:pt idx="80">Очень низкое</cx:pt>
          <cx:pt idx="81">Очень низкое</cx:pt>
          <cx:pt idx="82">Очень низкое</cx:pt>
          <cx:pt idx="83">Очень низкое</cx:pt>
          <cx:pt idx="84">Очень низкое</cx:pt>
          <cx:pt idx="85">Очень низкое</cx:pt>
          <cx:pt idx="86">Очень низкое</cx:pt>
          <cx:pt idx="87">Очень низкое</cx:pt>
          <cx:pt idx="88">Очень низкое</cx:pt>
          <cx:pt idx="89">Очень низкое</cx:pt>
          <cx:pt idx="90">Очень низкое</cx:pt>
          <cx:pt idx="91">Очень низкое</cx:pt>
          <cx:pt idx="92">Очень низкое</cx:pt>
          <cx:pt idx="93">Очень низкое</cx:pt>
          <cx:pt idx="94">Очень низкое</cx:pt>
          <cx:pt idx="95">Очень низкое</cx:pt>
          <cx:pt idx="96">Очень низкое</cx:pt>
          <cx:pt idx="97">Очень низкое</cx:pt>
          <cx:pt idx="98">Очень низкое</cx:pt>
          <cx:pt idx="99">Очень низкое</cx:pt>
          <cx:pt idx="100">Очень низкое</cx:pt>
          <cx:pt idx="101">Очень низкое</cx:pt>
          <cx:pt idx="102">Очень низкое</cx:pt>
          <cx:pt idx="103">Очень низкое</cx:pt>
          <cx:pt idx="104">Очень низкое</cx:pt>
          <cx:pt idx="105">Очень низкое</cx:pt>
          <cx:pt idx="106">Очень низкое</cx:pt>
          <cx:pt idx="107">Очень низкое</cx:pt>
          <cx:pt idx="108">Очень низкое</cx:pt>
          <cx:pt idx="109">Очень низкое</cx:pt>
          <cx:pt idx="110">Очень низкое</cx:pt>
          <cx:pt idx="111">Очень низкое</cx:pt>
          <cx:pt idx="112">Очень низкое</cx:pt>
          <cx:pt idx="113">Очень низкое</cx:pt>
          <cx:pt idx="114">Очень низкое</cx:pt>
          <cx:pt idx="115">Очень низкое</cx:pt>
          <cx:pt idx="116">Очень низкое</cx:pt>
          <cx:pt idx="117">Очень низкое</cx:pt>
          <cx:pt idx="118">Очень низкое</cx:pt>
          <cx:pt idx="119">Очень низкое</cx:pt>
          <cx:pt idx="120">Очень низкое</cx:pt>
          <cx:pt idx="121">Очень низкое</cx:pt>
          <cx:pt idx="122">Очень низкое</cx:pt>
          <cx:pt idx="123">Очень низкое</cx:pt>
          <cx:pt idx="124">Очень низкое</cx:pt>
          <cx:pt idx="125">Очень низкое</cx:pt>
          <cx:pt idx="126">Очень низкое</cx:pt>
          <cx:pt idx="127">Очень низкое</cx:pt>
          <cx:pt idx="128">Очень низкое</cx:pt>
          <cx:pt idx="129">Очень низкое</cx:pt>
          <cx:pt idx="130">Очень низкое</cx:pt>
          <cx:pt idx="131">Очень низкое</cx:pt>
          <cx:pt idx="132">Очень низкое</cx:pt>
          <cx:pt idx="133">Очень низкое</cx:pt>
          <cx:pt idx="134">Очень низкое</cx:pt>
          <cx:pt idx="135">Очень низкое</cx:pt>
          <cx:pt idx="136">Очень низкое</cx:pt>
          <cx:pt idx="137">Очень низкое</cx:pt>
          <cx:pt idx="138">Очень низкое</cx:pt>
          <cx:pt idx="139">Очень низкое</cx:pt>
          <cx:pt idx="140">Очень низкое</cx:pt>
          <cx:pt idx="141">Очень низкое</cx:pt>
          <cx:pt idx="142">Очень низкое</cx:pt>
          <cx:pt idx="143">Очень низкое</cx:pt>
          <cx:pt idx="144">Очень низкое</cx:pt>
          <cx:pt idx="145">Очень низкое</cx:pt>
          <cx:pt idx="146">Очень низкое</cx:pt>
          <cx:pt idx="147">Очень низкое</cx:pt>
          <cx:pt idx="148">Ниже среднего</cx:pt>
          <cx:pt idx="149">Ниже среднего</cx:pt>
          <cx:pt idx="150">Ниже среднего</cx:pt>
          <cx:pt idx="151">Ниже среднего</cx:pt>
          <cx:pt idx="152">Ниже среднего</cx:pt>
          <cx:pt idx="153">Ниже среднего</cx:pt>
          <cx:pt idx="154">Ниже среднего</cx:pt>
          <cx:pt idx="155">Ниже среднего</cx:pt>
          <cx:pt idx="156">Ниже среднего</cx:pt>
          <cx:pt idx="157">Ниже среднего</cx:pt>
          <cx:pt idx="158">Ниже среднего</cx:pt>
          <cx:pt idx="159">Ниже среднего</cx:pt>
          <cx:pt idx="160">Ниже среднего</cx:pt>
          <cx:pt idx="161">Ниже среднего</cx:pt>
          <cx:pt idx="162">Ниже среднего</cx:pt>
          <cx:pt idx="163">Ниже среднего</cx:pt>
          <cx:pt idx="164">Ниже среднего</cx:pt>
          <cx:pt idx="165">Ниже среднего</cx:pt>
          <cx:pt idx="166">Ниже среднего</cx:pt>
          <cx:pt idx="167">Ниже среднего</cx:pt>
          <cx:pt idx="168">Ниже среднего</cx:pt>
          <cx:pt idx="169">Ниже среднего</cx:pt>
          <cx:pt idx="170">Ниже среднего</cx:pt>
          <cx:pt idx="171">Ниже среднего</cx:pt>
          <cx:pt idx="172">Ниже среднего</cx:pt>
          <cx:pt idx="173">Ниже среднего</cx:pt>
          <cx:pt idx="174">Ниже среднего</cx:pt>
          <cx:pt idx="175">Ниже среднего</cx:pt>
          <cx:pt idx="176">Ниже среднего</cx:pt>
          <cx:pt idx="177">Ниже среднего</cx:pt>
          <cx:pt idx="178">Ниже среднего</cx:pt>
          <cx:pt idx="179">Ниже среднего</cx:pt>
          <cx:pt idx="180">Ниже среднего</cx:pt>
          <cx:pt idx="181">Ниже среднего</cx:pt>
          <cx:pt idx="182">Ниже среднего</cx:pt>
          <cx:pt idx="183">Ниже среднего</cx:pt>
          <cx:pt idx="184">Ниже среднего</cx:pt>
          <cx:pt idx="185">Ниже среднего</cx:pt>
          <cx:pt idx="186">Ниже среднего</cx:pt>
          <cx:pt idx="187">Ниже среднего</cx:pt>
          <cx:pt idx="188">Ниже среднего</cx:pt>
          <cx:pt idx="189">Ниже среднего</cx:pt>
          <cx:pt idx="190">Ниже среднего</cx:pt>
          <cx:pt idx="191">Ниже среднего</cx:pt>
          <cx:pt idx="192">Ниже среднего</cx:pt>
          <cx:pt idx="193">Ниже среднего</cx:pt>
          <cx:pt idx="194">Ниже среднего</cx:pt>
          <cx:pt idx="195">Ниже среднего</cx:pt>
          <cx:pt idx="196">Ниже среднего</cx:pt>
          <cx:pt idx="197">Ниже среднего</cx:pt>
          <cx:pt idx="198">Ниже среднего</cx:pt>
          <cx:pt idx="199">Ниже среднего</cx:pt>
          <cx:pt idx="200">Ниже среднего</cx:pt>
          <cx:pt idx="201">Ниже среднего</cx:pt>
          <cx:pt idx="202">Ниже среднего</cx:pt>
          <cx:pt idx="203">Ниже среднего</cx:pt>
          <cx:pt idx="204">Ниже среднего</cx:pt>
          <cx:pt idx="205">Ниже среднего</cx:pt>
          <cx:pt idx="206">Ниже среднего</cx:pt>
          <cx:pt idx="207">Ниже среднего</cx:pt>
          <cx:pt idx="208">Ниже среднего</cx:pt>
          <cx:pt idx="209">Ниже среднего</cx:pt>
          <cx:pt idx="210">Ниже среднего</cx:pt>
          <cx:pt idx="211">Ниже среднего</cx:pt>
          <cx:pt idx="212">Ниже среднего</cx:pt>
          <cx:pt idx="213">Ниже среднего</cx:pt>
          <cx:pt idx="214">Ниже среднего</cx:pt>
          <cx:pt idx="215">Ниже среднего</cx:pt>
          <cx:pt idx="216">Ниже среднего</cx:pt>
          <cx:pt idx="217">Ниже среднего</cx:pt>
          <cx:pt idx="218">Ниже среднего</cx:pt>
          <cx:pt idx="219">Ниже среднего</cx:pt>
          <cx:pt idx="220">Ниже среднего</cx:pt>
          <cx:pt idx="221">Ниже среднего</cx:pt>
          <cx:pt idx="222">Ниже среднего</cx:pt>
          <cx:pt idx="223">Ниже среднего</cx:pt>
          <cx:pt idx="224">Ниже среднего</cx:pt>
          <cx:pt idx="225">Ниже среднего</cx:pt>
          <cx:pt idx="226">Ниже среднего</cx:pt>
          <cx:pt idx="227">Ниже среднего</cx:pt>
          <cx:pt idx="228">Ниже среднего</cx:pt>
          <cx:pt idx="229">Ниже среднего</cx:pt>
          <cx:pt idx="230">Ниже среднего</cx:pt>
          <cx:pt idx="231">Ниже среднего</cx:pt>
          <cx:pt idx="232">Ниже среднего</cx:pt>
          <cx:pt idx="233">Ниже среднего</cx:pt>
          <cx:pt idx="234">Ниже среднего</cx:pt>
          <cx:pt idx="235">Ниже среднего</cx:pt>
          <cx:pt idx="236">Ниже среднего</cx:pt>
          <cx:pt idx="237">Ниже среднего</cx:pt>
          <cx:pt idx="238">Ниже среднего</cx:pt>
          <cx:pt idx="239">Ниже среднего</cx:pt>
          <cx:pt idx="240">Ниже среднего</cx:pt>
          <cx:pt idx="241">Ниже среднего</cx:pt>
          <cx:pt idx="242">Ниже среднего</cx:pt>
          <cx:pt idx="243">Ниже среднего</cx:pt>
          <cx:pt idx="244">Ниже среднего</cx:pt>
          <cx:pt idx="245">Ниже среднего</cx:pt>
          <cx:pt idx="246">Ниже среднего</cx:pt>
          <cx:pt idx="247">Ниже среднего</cx:pt>
          <cx:pt idx="248">Ниже среднего</cx:pt>
          <cx:pt idx="249">Ниже среднего</cx:pt>
          <cx:pt idx="250">Ниже среднего</cx:pt>
          <cx:pt idx="251">Ниже среднего</cx:pt>
          <cx:pt idx="252">Ниже среднего</cx:pt>
          <cx:pt idx="253">Ниже среднего</cx:pt>
          <cx:pt idx="254">Ниже среднего</cx:pt>
          <cx:pt idx="255">Ниже среднего</cx:pt>
          <cx:pt idx="256">Ниже среднего</cx:pt>
          <cx:pt idx="257">Ниже среднего</cx:pt>
          <cx:pt idx="258">Ниже среднего</cx:pt>
          <cx:pt idx="259">Ниже среднего</cx:pt>
          <cx:pt idx="260">Ниже среднего</cx:pt>
          <cx:pt idx="261">Ниже среднего</cx:pt>
          <cx:pt idx="262">Ниже среднего</cx:pt>
          <cx:pt idx="263">Ниже среднего</cx:pt>
          <cx:pt idx="264">Ниже среднего</cx:pt>
          <cx:pt idx="265">Ниже среднего</cx:pt>
          <cx:pt idx="266">Ниже среднего</cx:pt>
          <cx:pt idx="267">Ниже среднего</cx:pt>
          <cx:pt idx="268">Ниже среднего</cx:pt>
          <cx:pt idx="269">Ниже среднего</cx:pt>
          <cx:pt idx="270">Ниже среднего</cx:pt>
          <cx:pt idx="271">Ниже среднего</cx:pt>
          <cx:pt idx="272">Ниже среднего</cx:pt>
          <cx:pt idx="273">Ниже среднего</cx:pt>
          <cx:pt idx="274">Ниже среднего</cx:pt>
          <cx:pt idx="275">Ниже среднего</cx:pt>
          <cx:pt idx="276">Ниже среднего</cx:pt>
          <cx:pt idx="277">Ниже среднего</cx:pt>
          <cx:pt idx="278">Ниже среднего</cx:pt>
          <cx:pt idx="279">Ниже среднего</cx:pt>
          <cx:pt idx="280">Ниже среднего</cx:pt>
          <cx:pt idx="281">Ниже среднего</cx:pt>
          <cx:pt idx="282">Ниже среднего</cx:pt>
          <cx:pt idx="283">Ниже среднего</cx:pt>
          <cx:pt idx="284">Ниже среднего</cx:pt>
          <cx:pt idx="285">Ниже среднего</cx:pt>
          <cx:pt idx="286">Ниже среднего</cx:pt>
          <cx:pt idx="287">Ниже среднего</cx:pt>
          <cx:pt idx="288">Ниже среднего</cx:pt>
          <cx:pt idx="289">Ниже среднего</cx:pt>
          <cx:pt idx="290">Ниже среднего</cx:pt>
          <cx:pt idx="291">Ниже среднего</cx:pt>
          <cx:pt idx="292">Ниже среднего</cx:pt>
          <cx:pt idx="293">Ниже среднего</cx:pt>
          <cx:pt idx="294">Ниже среднего</cx:pt>
          <cx:pt idx="295">Ниже среднего</cx:pt>
          <cx:pt idx="296">Ниже среднего</cx:pt>
          <cx:pt idx="297">Ниже среднего</cx:pt>
          <cx:pt idx="298">Ниже среднего</cx:pt>
          <cx:pt idx="299">Ниже среднего</cx:pt>
          <cx:pt idx="300">Ниже среднего</cx:pt>
          <cx:pt idx="301">Ниже среднего</cx:pt>
          <cx:pt idx="302">Ниже среднего</cx:pt>
          <cx:pt idx="303">Ниже среднего</cx:pt>
          <cx:pt idx="304">Ниже среднего</cx:pt>
          <cx:pt idx="305">Ниже среднего</cx:pt>
          <cx:pt idx="306">Ниже среднего</cx:pt>
          <cx:pt idx="307">Ниже среднего</cx:pt>
          <cx:pt idx="308">Ниже среднего</cx:pt>
          <cx:pt idx="309">Ниже среднего</cx:pt>
          <cx:pt idx="310">Ниже среднего</cx:pt>
          <cx:pt idx="311">Ниже среднего</cx:pt>
          <cx:pt idx="312">Ниже среднего</cx:pt>
          <cx:pt idx="313">Ниже среднего</cx:pt>
          <cx:pt idx="314">Ниже среднего</cx:pt>
          <cx:pt idx="315">Ниже среднего</cx:pt>
          <cx:pt idx="316">Ниже среднего</cx:pt>
          <cx:pt idx="317">Ниже среднего</cx:pt>
          <cx:pt idx="318">Ниже среднего</cx:pt>
          <cx:pt idx="319">Ниже среднего</cx:pt>
          <cx:pt idx="320">Ниже среднего</cx:pt>
          <cx:pt idx="321">Ниже среднего</cx:pt>
          <cx:pt idx="322">Ниже среднего</cx:pt>
          <cx:pt idx="323">Ниже среднего</cx:pt>
          <cx:pt idx="324">Ниже среднего</cx:pt>
          <cx:pt idx="325">Ниже среднего</cx:pt>
          <cx:pt idx="326">Ниже среднего</cx:pt>
          <cx:pt idx="327">Ниже среднего</cx:pt>
          <cx:pt idx="328">Ниже среднего</cx:pt>
          <cx:pt idx="329">Ниже среднего</cx:pt>
          <cx:pt idx="330">Ниже среднего</cx:pt>
          <cx:pt idx="331">Ниже среднего</cx:pt>
          <cx:pt idx="332">Ниже среднего</cx:pt>
          <cx:pt idx="333">Ниже среднего</cx:pt>
          <cx:pt idx="334">Ниже среднего</cx:pt>
          <cx:pt idx="335">Ниже среднего</cx:pt>
          <cx:pt idx="336">Ниже среднего</cx:pt>
          <cx:pt idx="337">Ниже среднего</cx:pt>
          <cx:pt idx="338">Ниже среднего</cx:pt>
          <cx:pt idx="339">Ниже среднего</cx:pt>
          <cx:pt idx="340">Ниже среднего</cx:pt>
          <cx:pt idx="341">Ниже среднего</cx:pt>
          <cx:pt idx="342">Ниже среднего</cx:pt>
          <cx:pt idx="343">Ниже среднего</cx:pt>
          <cx:pt idx="344">Ниже среднего</cx:pt>
          <cx:pt idx="345">Ниже среднего</cx:pt>
          <cx:pt idx="346">Ниже среднего</cx:pt>
          <cx:pt idx="347">Ниже среднего</cx:pt>
          <cx:pt idx="348">Ниже среднего</cx:pt>
          <cx:pt idx="349">Ниже среднего</cx:pt>
          <cx:pt idx="350">Ниже среднего</cx:pt>
          <cx:pt idx="351">Ниже среднего</cx:pt>
          <cx:pt idx="352">Ниже среднего</cx:pt>
          <cx:pt idx="353">Ниже среднего</cx:pt>
          <cx:pt idx="354">Ниже среднего</cx:pt>
          <cx:pt idx="355">Ниже среднего</cx:pt>
          <cx:pt idx="356">Ниже среднего</cx:pt>
          <cx:pt idx="357">Ниже среднего</cx:pt>
          <cx:pt idx="358">Ниже среднего</cx:pt>
          <cx:pt idx="359">Ниже среднего</cx:pt>
          <cx:pt idx="360">Ниже среднего</cx:pt>
          <cx:pt idx="361">Ниже среднего</cx:pt>
          <cx:pt idx="362">Ниже среднего</cx:pt>
          <cx:pt idx="363">Ниже среднего</cx:pt>
          <cx:pt idx="364">Ниже среднего</cx:pt>
          <cx:pt idx="365">Ниже среднего</cx:pt>
          <cx:pt idx="366">Ниже среднего</cx:pt>
          <cx:pt idx="367">Ниже среднего</cx:pt>
          <cx:pt idx="368">Ниже среднего</cx:pt>
          <cx:pt idx="369">Ниже среднего</cx:pt>
          <cx:pt idx="370">Ниже среднего</cx:pt>
          <cx:pt idx="371">Ниже среднего</cx:pt>
          <cx:pt idx="372">Ниже среднего</cx:pt>
          <cx:pt idx="373">Ниже среднего</cx:pt>
          <cx:pt idx="374">Ниже среднего</cx:pt>
          <cx:pt idx="375">Ниже среднего</cx:pt>
          <cx:pt idx="376">Ниже среднего</cx:pt>
          <cx:pt idx="377">Ниже среднего</cx:pt>
          <cx:pt idx="378">Ниже среднего</cx:pt>
          <cx:pt idx="379">Ниже среднего</cx:pt>
          <cx:pt idx="380">Ниже среднего</cx:pt>
          <cx:pt idx="381">Ниже среднего</cx:pt>
          <cx:pt idx="382">Ниже среднего</cx:pt>
          <cx:pt idx="383">Ниже среднего</cx:pt>
          <cx:pt idx="384">Ниже среднего</cx:pt>
          <cx:pt idx="385">Ниже среднего</cx:pt>
          <cx:pt idx="386">Ниже среднего</cx:pt>
          <cx:pt idx="387">Ниже среднего</cx:pt>
          <cx:pt idx="388">Ниже среднего</cx:pt>
          <cx:pt idx="389">Ниже среднего</cx:pt>
          <cx:pt idx="390">Ниже среднего</cx:pt>
          <cx:pt idx="391">Ниже среднего</cx:pt>
          <cx:pt idx="392">Ниже среднего</cx:pt>
          <cx:pt idx="393">Ниже среднего</cx:pt>
          <cx:pt idx="394">Ниже среднего</cx:pt>
          <cx:pt idx="395">Ниже среднего</cx:pt>
          <cx:pt idx="396">Ниже среднего</cx:pt>
          <cx:pt idx="397">Ниже среднего</cx:pt>
          <cx:pt idx="398">Ниже среднего</cx:pt>
          <cx:pt idx="399">Ниже среднего</cx:pt>
          <cx:pt idx="400">Ниже среднего</cx:pt>
          <cx:pt idx="401">Ниже среднего</cx:pt>
          <cx:pt idx="402">Ниже среднего</cx:pt>
          <cx:pt idx="403">Ниже среднего</cx:pt>
          <cx:pt idx="404">Ниже среднего</cx:pt>
          <cx:pt idx="405">Ниже среднего</cx:pt>
          <cx:pt idx="406">Ниже среднего</cx:pt>
          <cx:pt idx="407">Ниже среднего</cx:pt>
          <cx:pt idx="408">Ниже среднего</cx:pt>
          <cx:pt idx="409">Ниже среднего</cx:pt>
          <cx:pt idx="410">Ниже среднего</cx:pt>
          <cx:pt idx="411">Ниже среднего</cx:pt>
          <cx:pt idx="412">Ниже среднего</cx:pt>
          <cx:pt idx="413">Ниже среднего</cx:pt>
          <cx:pt idx="414">Ниже среднего</cx:pt>
          <cx:pt idx="415">Ниже среднего</cx:pt>
          <cx:pt idx="416">Ниже среднего</cx:pt>
          <cx:pt idx="417">Ниже среднего</cx:pt>
          <cx:pt idx="418">Ниже среднего</cx:pt>
          <cx:pt idx="419">Ниже среднего</cx:pt>
          <cx:pt idx="420">Ниже среднего</cx:pt>
          <cx:pt idx="421">Ниже среднего</cx:pt>
          <cx:pt idx="422">Ниже среднего</cx:pt>
          <cx:pt idx="423">Ниже среднего</cx:pt>
          <cx:pt idx="424">Ниже среднего</cx:pt>
          <cx:pt idx="425">Ниже среднего</cx:pt>
          <cx:pt idx="426">Ниже среднего</cx:pt>
          <cx:pt idx="427">Ниже среднего</cx:pt>
          <cx:pt idx="428">Ниже среднего</cx:pt>
          <cx:pt idx="429">Ниже среднего</cx:pt>
          <cx:pt idx="430">Ниже среднего</cx:pt>
          <cx:pt idx="431">Ниже среднего</cx:pt>
          <cx:pt idx="432">Ниже среднего</cx:pt>
          <cx:pt idx="433">Ниже среднего</cx:pt>
          <cx:pt idx="434">Ниже среднего</cx:pt>
          <cx:pt idx="435">Ниже среднего</cx:pt>
          <cx:pt idx="436">Ниже среднего</cx:pt>
          <cx:pt idx="437">Ниже среднего</cx:pt>
          <cx:pt idx="438">Ниже среднего</cx:pt>
          <cx:pt idx="439">Ниже среднего</cx:pt>
          <cx:pt idx="440">Ниже среднего</cx:pt>
          <cx:pt idx="441">Ниже среднего</cx:pt>
          <cx:pt idx="442">Ниже среднего</cx:pt>
          <cx:pt idx="443">Ниже среднего</cx:pt>
          <cx:pt idx="444">Ниже среднего</cx:pt>
          <cx:pt idx="445">Ниже среднего</cx:pt>
          <cx:pt idx="446">Ниже среднего</cx:pt>
          <cx:pt idx="447">Ниже среднего</cx:pt>
          <cx:pt idx="448">Ниже среднего</cx:pt>
          <cx:pt idx="449">Ниже среднего</cx:pt>
          <cx:pt idx="450">Ниже среднего</cx:pt>
          <cx:pt idx="451">Ниже среднего</cx:pt>
          <cx:pt idx="452">Ниже среднего</cx:pt>
          <cx:pt idx="453">Ниже среднего</cx:pt>
          <cx:pt idx="454">Ниже среднего</cx:pt>
          <cx:pt idx="455">Ниже среднего</cx:pt>
          <cx:pt idx="456">Ниже среднего</cx:pt>
          <cx:pt idx="457">Ниже среднего</cx:pt>
          <cx:pt idx="458">Ниже среднего</cx:pt>
          <cx:pt idx="459">Ниже среднего</cx:pt>
          <cx:pt idx="460">Ниже среднего</cx:pt>
          <cx:pt idx="461">Ниже среднего</cx:pt>
          <cx:pt idx="462">Ниже среднего</cx:pt>
          <cx:pt idx="463">Ниже среднего</cx:pt>
          <cx:pt idx="464">Ниже среднего</cx:pt>
          <cx:pt idx="465">Ниже среднего</cx:pt>
          <cx:pt idx="466">Ниже среднего</cx:pt>
          <cx:pt idx="467">Ниже среднего</cx:pt>
          <cx:pt idx="468">Ниже среднего</cx:pt>
          <cx:pt idx="469">Ниже среднего</cx:pt>
          <cx:pt idx="470">Ниже среднего</cx:pt>
          <cx:pt idx="471">Ниже среднего</cx:pt>
          <cx:pt idx="472">Ниже среднего</cx:pt>
          <cx:pt idx="473">Ниже среднего</cx:pt>
          <cx:pt idx="474">Ниже среднего</cx:pt>
          <cx:pt idx="475">Ниже среднего</cx:pt>
          <cx:pt idx="476">Ниже среднего</cx:pt>
          <cx:pt idx="477">Ниже среднего</cx:pt>
          <cx:pt idx="478">Ниже среднего</cx:pt>
          <cx:pt idx="479">Ниже среднего</cx:pt>
          <cx:pt idx="480">Ниже среднего</cx:pt>
          <cx:pt idx="481">Ниже среднего</cx:pt>
          <cx:pt idx="482">Ниже среднего</cx:pt>
          <cx:pt idx="483">Ниже среднего</cx:pt>
          <cx:pt idx="484">Ниже среднего</cx:pt>
          <cx:pt idx="485">Ниже среднего</cx:pt>
          <cx:pt idx="486">Ниже среднего</cx:pt>
          <cx:pt idx="487">Ниже среднего</cx:pt>
          <cx:pt idx="488">Ниже среднего</cx:pt>
          <cx:pt idx="489">Ниже среднего</cx:pt>
          <cx:pt idx="490">Ниже среднего</cx:pt>
          <cx:pt idx="491">Ниже среднего</cx:pt>
          <cx:pt idx="492">Ниже среднего</cx:pt>
          <cx:pt idx="493">Ниже среднего</cx:pt>
          <cx:pt idx="494">Ниже среднего</cx:pt>
          <cx:pt idx="495">Ниже среднего</cx:pt>
          <cx:pt idx="496">Ниже среднего</cx:pt>
          <cx:pt idx="497">Ниже среднего</cx:pt>
          <cx:pt idx="498">Ниже среднего</cx:pt>
          <cx:pt idx="499">Ниже среднего</cx:pt>
          <cx:pt idx="500">Ниже среднего</cx:pt>
          <cx:pt idx="501">Ниже среднего</cx:pt>
          <cx:pt idx="502">Ниже среднего</cx:pt>
          <cx:pt idx="503">Ниже среднего</cx:pt>
          <cx:pt idx="504">Ниже среднего</cx:pt>
          <cx:pt idx="505">Ниже среднего</cx:pt>
          <cx:pt idx="506">Ниже среднего</cx:pt>
          <cx:pt idx="507">Ниже среднего</cx:pt>
          <cx:pt idx="508">Ниже среднего</cx:pt>
          <cx:pt idx="509">Ниже среднего</cx:pt>
          <cx:pt idx="510">Ниже среднего</cx:pt>
          <cx:pt idx="511">Ниже среднего</cx:pt>
          <cx:pt idx="512">Ниже среднего</cx:pt>
          <cx:pt idx="513">Ниже среднего</cx:pt>
          <cx:pt idx="514">Ниже среднего</cx:pt>
          <cx:pt idx="515">Ниже среднего</cx:pt>
          <cx:pt idx="516">Ниже среднего</cx:pt>
          <cx:pt idx="517">Ниже среднего</cx:pt>
          <cx:pt idx="518">Ниже среднего</cx:pt>
          <cx:pt idx="519">Ниже среднего</cx:pt>
          <cx:pt idx="520">Ниже среднего</cx:pt>
          <cx:pt idx="521">Ниже среднего</cx:pt>
          <cx:pt idx="522">Ниже среднего</cx:pt>
          <cx:pt idx="523">Ниже среднего</cx:pt>
          <cx:pt idx="524">Ниже среднего</cx:pt>
          <cx:pt idx="525">Ниже среднего</cx:pt>
          <cx:pt idx="526">Ниже среднего</cx:pt>
          <cx:pt idx="527">Ниже среднего</cx:pt>
          <cx:pt idx="528">Ниже среднего</cx:pt>
          <cx:pt idx="529">Ниже среднего</cx:pt>
          <cx:pt idx="530">Ниже среднего</cx:pt>
          <cx:pt idx="531">Ниже среднего</cx:pt>
          <cx:pt idx="532">Ниже среднего</cx:pt>
          <cx:pt idx="533">Ниже среднего</cx:pt>
          <cx:pt idx="534">Ниже среднего</cx:pt>
          <cx:pt idx="535">Ниже среднего</cx:pt>
          <cx:pt idx="536">Ниже среднего</cx:pt>
          <cx:pt idx="537">Ниже среднего</cx:pt>
          <cx:pt idx="538">Ниже среднего</cx:pt>
          <cx:pt idx="539">Ниже среднего</cx:pt>
          <cx:pt idx="540">Ниже среднего</cx:pt>
          <cx:pt idx="541">Ниже среднего</cx:pt>
          <cx:pt idx="542">Ниже среднего</cx:pt>
          <cx:pt idx="543">Ниже среднего</cx:pt>
          <cx:pt idx="544">Ниже среднего</cx:pt>
          <cx:pt idx="545">Ниже среднего</cx:pt>
          <cx:pt idx="546">Ниже среднего</cx:pt>
          <cx:pt idx="547">Ниже среднего</cx:pt>
          <cx:pt idx="548">Ниже среднего</cx:pt>
          <cx:pt idx="549">Ниже среднего</cx:pt>
          <cx:pt idx="550">Ниже среднего</cx:pt>
          <cx:pt idx="551">Ниже среднего</cx:pt>
          <cx:pt idx="552">Ниже среднего</cx:pt>
          <cx:pt idx="553">Ниже среднего</cx:pt>
          <cx:pt idx="554">Ниже среднего</cx:pt>
          <cx:pt idx="555">Ниже среднего</cx:pt>
          <cx:pt idx="556">Ниже среднего</cx:pt>
          <cx:pt idx="557">Ниже среднего</cx:pt>
          <cx:pt idx="558">Ниже среднего</cx:pt>
          <cx:pt idx="559">Ниже среднего</cx:pt>
          <cx:pt idx="560">Ниже среднего</cx:pt>
          <cx:pt idx="561">Ниже среднего</cx:pt>
          <cx:pt idx="562">Ниже среднего</cx:pt>
          <cx:pt idx="563">Ниже среднего</cx:pt>
          <cx:pt idx="564">Ниже среднего</cx:pt>
          <cx:pt idx="565">Ниже среднего</cx:pt>
          <cx:pt idx="566">Ниже среднего</cx:pt>
          <cx:pt idx="567">Ниже среднего</cx:pt>
          <cx:pt idx="568">Ниже среднего</cx:pt>
          <cx:pt idx="569">Ниже среднего</cx:pt>
          <cx:pt idx="570">Ниже среднего</cx:pt>
          <cx:pt idx="571">Ниже среднего</cx:pt>
          <cx:pt idx="572">Ниже среднего</cx:pt>
          <cx:pt idx="573">Ниже среднего</cx:pt>
          <cx:pt idx="574">Ниже среднего</cx:pt>
          <cx:pt idx="575">Ниже среднего</cx:pt>
          <cx:pt idx="576">Ниже среднего</cx:pt>
          <cx:pt idx="577">Ниже среднего</cx:pt>
          <cx:pt idx="578">Ниже среднего</cx:pt>
          <cx:pt idx="579">Ниже среднего</cx:pt>
          <cx:pt idx="580">Ниже среднего</cx:pt>
          <cx:pt idx="581">Ниже среднего</cx:pt>
          <cx:pt idx="582">Ниже среднего</cx:pt>
          <cx:pt idx="583">Ниже среднего</cx:pt>
          <cx:pt idx="584">Ниже среднего</cx:pt>
          <cx:pt idx="585">Ниже среднего</cx:pt>
          <cx:pt idx="586">Ниже среднего</cx:pt>
          <cx:pt idx="587">Ниже среднего</cx:pt>
          <cx:pt idx="588">Ниже среднего</cx:pt>
          <cx:pt idx="589">Ниже среднего</cx:pt>
          <cx:pt idx="590">Ниже среднего</cx:pt>
          <cx:pt idx="591">Ниже среднего</cx:pt>
          <cx:pt idx="592">Ниже среднего</cx:pt>
          <cx:pt idx="593">Ниже среднего</cx:pt>
          <cx:pt idx="594">Ниже среднего</cx:pt>
          <cx:pt idx="595">Ниже среднего</cx:pt>
          <cx:pt idx="596">Ниже среднего</cx:pt>
          <cx:pt idx="597">Ниже среднего</cx:pt>
          <cx:pt idx="598">Ниже среднего</cx:pt>
          <cx:pt idx="599">Ниже среднего</cx:pt>
          <cx:pt idx="600">Ниже среднего</cx:pt>
          <cx:pt idx="601">Ниже среднего</cx:pt>
          <cx:pt idx="602">Ниже среднего</cx:pt>
          <cx:pt idx="603">Ниже среднего</cx:pt>
          <cx:pt idx="604">Ниже среднего</cx:pt>
          <cx:pt idx="605">Ниже среднего</cx:pt>
          <cx:pt idx="606">Ниже среднего</cx:pt>
          <cx:pt idx="607">Ниже среднего</cx:pt>
          <cx:pt idx="608">Ниже среднего</cx:pt>
          <cx:pt idx="609">Ниже среднего</cx:pt>
          <cx:pt idx="610">Ниже среднего</cx:pt>
          <cx:pt idx="611">Ниже среднего</cx:pt>
          <cx:pt idx="612">Ниже среднего</cx:pt>
          <cx:pt idx="613">Ниже среднего</cx:pt>
          <cx:pt idx="614">Ниже среднего</cx:pt>
          <cx:pt idx="615">Ниже среднего</cx:pt>
          <cx:pt idx="616">Ниже среднего</cx:pt>
          <cx:pt idx="617">Ниже среднего</cx:pt>
          <cx:pt idx="618">Ниже среднего</cx:pt>
          <cx:pt idx="619">Ниже среднего</cx:pt>
          <cx:pt idx="620">Ниже среднего</cx:pt>
          <cx:pt idx="621">Ниже среднего</cx:pt>
          <cx:pt idx="622">Ниже среднего</cx:pt>
          <cx:pt idx="623">Ниже среднего</cx:pt>
          <cx:pt idx="624">Ниже среднего</cx:pt>
          <cx:pt idx="625">Ниже среднего</cx:pt>
          <cx:pt idx="626">Ниже среднего</cx:pt>
          <cx:pt idx="627">Ниже среднего</cx:pt>
          <cx:pt idx="628">Ниже среднего</cx:pt>
          <cx:pt idx="629">Ниже среднего</cx:pt>
          <cx:pt idx="630">Ниже среднего</cx:pt>
          <cx:pt idx="631">Ниже среднего</cx:pt>
          <cx:pt idx="632">Ниже среднего</cx:pt>
          <cx:pt idx="633">Ниже среднего</cx:pt>
          <cx:pt idx="634">Ниже среднего</cx:pt>
          <cx:pt idx="635">Ниже среднего</cx:pt>
          <cx:pt idx="636">Ниже среднего</cx:pt>
          <cx:pt idx="637">Ниже среднего</cx:pt>
          <cx:pt idx="638">Ниже среднего</cx:pt>
          <cx:pt idx="639">Ниже среднего</cx:pt>
          <cx:pt idx="640">Ниже среднего</cx:pt>
          <cx:pt idx="641">Ниже среднего</cx:pt>
          <cx:pt idx="642">Ниже среднего</cx:pt>
          <cx:pt idx="643">Ниже среднего</cx:pt>
          <cx:pt idx="644">Ниже среднего</cx:pt>
          <cx:pt idx="645">Ниже среднего</cx:pt>
          <cx:pt idx="646">Ниже среднего</cx:pt>
          <cx:pt idx="647">Ниже среднего</cx:pt>
          <cx:pt idx="648">Ниже среднего</cx:pt>
          <cx:pt idx="649">Ниже среднего</cx:pt>
          <cx:pt idx="650">Ниже среднего</cx:pt>
          <cx:pt idx="651">Ниже среднего</cx:pt>
          <cx:pt idx="652">Ниже среднего</cx:pt>
          <cx:pt idx="653">Ниже среднего</cx:pt>
          <cx:pt idx="654">Ниже среднего</cx:pt>
          <cx:pt idx="655">Ниже среднего</cx:pt>
          <cx:pt idx="656">Ниже среднего</cx:pt>
          <cx:pt idx="657">Ниже среднего</cx:pt>
          <cx:pt idx="658">Ниже среднего</cx:pt>
          <cx:pt idx="659">Ниже среднего</cx:pt>
          <cx:pt idx="660">Ниже среднего</cx:pt>
          <cx:pt idx="661">Ниже среднего</cx:pt>
          <cx:pt idx="662">Ниже среднего</cx:pt>
          <cx:pt idx="663">Ниже среднего</cx:pt>
          <cx:pt idx="664">Ниже среднего</cx:pt>
          <cx:pt idx="665">Ниже среднего</cx:pt>
          <cx:pt idx="666">Ниже среднего</cx:pt>
          <cx:pt idx="667">Ниже среднего</cx:pt>
          <cx:pt idx="668">Ниже среднего</cx:pt>
          <cx:pt idx="669">Ниже среднего</cx:pt>
          <cx:pt idx="670">Ниже среднего</cx:pt>
          <cx:pt idx="671">Ниже среднего</cx:pt>
          <cx:pt idx="672">Ниже среднего</cx:pt>
          <cx:pt idx="673">Ниже среднего</cx:pt>
          <cx:pt idx="674">Ниже среднего</cx:pt>
          <cx:pt idx="675">Ниже среднего</cx:pt>
          <cx:pt idx="676">Ниже среднего</cx:pt>
          <cx:pt idx="677">Ниже среднего</cx:pt>
          <cx:pt idx="678">Ниже среднего</cx:pt>
          <cx:pt idx="679">Ниже среднего</cx:pt>
          <cx:pt idx="680">Ниже среднего</cx:pt>
          <cx:pt idx="681">Ниже среднего</cx:pt>
          <cx:pt idx="682">Ниже среднего</cx:pt>
          <cx:pt idx="683">Ниже среднего</cx:pt>
          <cx:pt idx="684">Ниже среднего</cx:pt>
          <cx:pt idx="685">Ниже среднего</cx:pt>
          <cx:pt idx="686">Ниже среднего</cx:pt>
          <cx:pt idx="687">Ниже среднего</cx:pt>
          <cx:pt idx="688">Ниже среднего</cx:pt>
          <cx:pt idx="689">Ниже среднего</cx:pt>
          <cx:pt idx="690">Ниже среднего</cx:pt>
          <cx:pt idx="691">Ниже среднего</cx:pt>
          <cx:pt idx="692">Ниже среднего</cx:pt>
          <cx:pt idx="693">Ниже среднего</cx:pt>
          <cx:pt idx="694">Ниже среднего</cx:pt>
          <cx:pt idx="695">Ниже среднего</cx:pt>
          <cx:pt idx="696">Ниже среднего</cx:pt>
          <cx:pt idx="697">Ниже среднего</cx:pt>
          <cx:pt idx="698">Ниже среднего</cx:pt>
          <cx:pt idx="699">Ниже среднего</cx:pt>
          <cx:pt idx="700">Ниже среднего</cx:pt>
          <cx:pt idx="701">Ниже среднего</cx:pt>
          <cx:pt idx="702">Ниже среднего</cx:pt>
          <cx:pt idx="703">Ниже среднего</cx:pt>
          <cx:pt idx="704">Ниже среднего</cx:pt>
          <cx:pt idx="705">Ниже среднего</cx:pt>
          <cx:pt idx="706">Ниже среднего</cx:pt>
          <cx:pt idx="707">Ниже среднего</cx:pt>
          <cx:pt idx="708">Ниже среднего</cx:pt>
          <cx:pt idx="709">Ниже среднего</cx:pt>
          <cx:pt idx="710">Ниже среднего</cx:pt>
          <cx:pt idx="711">Ниже среднего</cx:pt>
          <cx:pt idx="712">Ниже среднего</cx:pt>
          <cx:pt idx="713">Ниже среднего</cx:pt>
          <cx:pt idx="714">Ниже среднего</cx:pt>
          <cx:pt idx="715">Ниже среднего</cx:pt>
          <cx:pt idx="716">Ниже среднего</cx:pt>
          <cx:pt idx="717">Ниже среднего</cx:pt>
          <cx:pt idx="718">Ниже среднего</cx:pt>
          <cx:pt idx="719">Ниже среднего</cx:pt>
          <cx:pt idx="720">Ниже среднего</cx:pt>
          <cx:pt idx="721">Ниже среднего</cx:pt>
          <cx:pt idx="722">Ниже среднего</cx:pt>
          <cx:pt idx="723">Ниже среднего</cx:pt>
          <cx:pt idx="724">Ниже среднего</cx:pt>
          <cx:pt idx="725">Ниже среднего</cx:pt>
          <cx:pt idx="726">Ниже среднего</cx:pt>
          <cx:pt idx="727">Ниже среднего</cx:pt>
          <cx:pt idx="728">Ниже среднего</cx:pt>
          <cx:pt idx="729">Ниже среднего</cx:pt>
          <cx:pt idx="730">Ниже среднего</cx:pt>
          <cx:pt idx="731">Ниже среднего</cx:pt>
          <cx:pt idx="732">Ниже среднего</cx:pt>
          <cx:pt idx="733">Ниже среднего</cx:pt>
          <cx:pt idx="734">Ниже среднего</cx:pt>
          <cx:pt idx="735">Ниже среднего</cx:pt>
          <cx:pt idx="736">Ниже среднего</cx:pt>
          <cx:pt idx="737">Ниже среднего</cx:pt>
          <cx:pt idx="738">Ниже среднего</cx:pt>
          <cx:pt idx="739">Ниже среднего</cx:pt>
          <cx:pt idx="740">Ниже среднего</cx:pt>
          <cx:pt idx="741">Ниже среднего</cx:pt>
          <cx:pt idx="742">Ниже среднего</cx:pt>
          <cx:pt idx="743">Ниже среднего</cx:pt>
          <cx:pt idx="744">Ниже среднего</cx:pt>
          <cx:pt idx="745">Ниже среднего</cx:pt>
          <cx:pt idx="746">Ниже среднего</cx:pt>
          <cx:pt idx="747">Ниже среднего</cx:pt>
          <cx:pt idx="748">Ниже среднего</cx:pt>
          <cx:pt idx="749">Ниже среднего</cx:pt>
          <cx:pt idx="750">Ниже среднего</cx:pt>
          <cx:pt idx="751">Ниже среднего</cx:pt>
          <cx:pt idx="752">Ниже среднего</cx:pt>
          <cx:pt idx="753">Ниже среднего</cx:pt>
          <cx:pt idx="754">Ниже среднего</cx:pt>
          <cx:pt idx="755">Ниже среднего</cx:pt>
          <cx:pt idx="756">Ниже среднего</cx:pt>
          <cx:pt idx="757">Ниже среднего</cx:pt>
          <cx:pt idx="758">Ниже среднего</cx:pt>
          <cx:pt idx="759">Ниже среднего</cx:pt>
          <cx:pt idx="760">Ниже среднего</cx:pt>
          <cx:pt idx="761">Ниже среднего</cx:pt>
          <cx:pt idx="762">Ниже среднего</cx:pt>
          <cx:pt idx="763">Ниже среднего</cx:pt>
          <cx:pt idx="764">Ниже среднего</cx:pt>
          <cx:pt idx="765">Ниже среднего</cx:pt>
          <cx:pt idx="766">Ниже среднего</cx:pt>
          <cx:pt idx="767">Ниже среднего</cx:pt>
          <cx:pt idx="768">Ниже среднего</cx:pt>
          <cx:pt idx="769">Ниже среднего</cx:pt>
          <cx:pt idx="770">Ниже среднего</cx:pt>
          <cx:pt idx="771">Ниже среднего</cx:pt>
          <cx:pt idx="772">Ниже среднего</cx:pt>
          <cx:pt idx="773">Ниже среднего</cx:pt>
          <cx:pt idx="774">Ниже среднего</cx:pt>
          <cx:pt idx="775">Ниже среднего</cx:pt>
          <cx:pt idx="776">Ниже среднего</cx:pt>
          <cx:pt idx="777">Ниже среднего</cx:pt>
          <cx:pt idx="778">Ниже среднего</cx:pt>
          <cx:pt idx="779">Ниже среднего</cx:pt>
          <cx:pt idx="780">Ниже среднего</cx:pt>
          <cx:pt idx="781">Ниже среднего</cx:pt>
          <cx:pt idx="782">Ниже среднего</cx:pt>
          <cx:pt idx="783">Ниже среднего</cx:pt>
          <cx:pt idx="784">Ниже среднего</cx:pt>
          <cx:pt idx="785">Ниже среднего</cx:pt>
          <cx:pt idx="786">Ниже среднего</cx:pt>
          <cx:pt idx="787">Ниже среднего</cx:pt>
          <cx:pt idx="788">Ниже среднего</cx:pt>
          <cx:pt idx="789">Ниже среднего</cx:pt>
          <cx:pt idx="790">Ниже среднего</cx:pt>
          <cx:pt idx="791">Ниже среднего</cx:pt>
          <cx:pt idx="792">Ниже среднего</cx:pt>
          <cx:pt idx="793">Ниже среднего</cx:pt>
          <cx:pt idx="794">Ниже среднего</cx:pt>
          <cx:pt idx="795">Ниже среднего</cx:pt>
          <cx:pt idx="796">Ниже среднего</cx:pt>
          <cx:pt idx="797">Ниже среднего</cx:pt>
          <cx:pt idx="798">Ниже среднего</cx:pt>
          <cx:pt idx="799">Ниже среднего</cx:pt>
          <cx:pt idx="800">Ниже среднего</cx:pt>
          <cx:pt idx="801">Ниже среднего</cx:pt>
          <cx:pt idx="802">Ниже среднего</cx:pt>
          <cx:pt idx="803">Ниже среднего</cx:pt>
          <cx:pt idx="804">Ниже среднего</cx:pt>
          <cx:pt idx="805">Ниже среднего</cx:pt>
          <cx:pt idx="806">Ниже среднего</cx:pt>
          <cx:pt idx="807">Ниже среднего</cx:pt>
          <cx:pt idx="808">Ниже среднего</cx:pt>
          <cx:pt idx="809">Ниже среднего</cx:pt>
          <cx:pt idx="810">Ниже среднего</cx:pt>
          <cx:pt idx="811">Ниже среднего</cx:pt>
          <cx:pt idx="812">Ниже среднего</cx:pt>
          <cx:pt idx="813">Ниже среднего</cx:pt>
          <cx:pt idx="814">Ниже среднего</cx:pt>
          <cx:pt idx="815">Ниже среднего</cx:pt>
          <cx:pt idx="816">Ниже среднего</cx:pt>
          <cx:pt idx="817">Ниже среднего</cx:pt>
          <cx:pt idx="818">Ниже среднего</cx:pt>
          <cx:pt idx="819">Ниже среднего</cx:pt>
          <cx:pt idx="820">Ниже среднего</cx:pt>
          <cx:pt idx="821">Ниже среднего</cx:pt>
          <cx:pt idx="822">Ниже среднего</cx:pt>
          <cx:pt idx="823">Ниже среднего</cx:pt>
          <cx:pt idx="824">Ниже среднего</cx:pt>
          <cx:pt idx="825">Ниже среднего</cx:pt>
          <cx:pt idx="826">Ниже среднего</cx:pt>
          <cx:pt idx="827">Ниже среднего</cx:pt>
          <cx:pt idx="828">Ниже среднего</cx:pt>
          <cx:pt idx="829">Ниже среднего</cx:pt>
          <cx:pt idx="830">Ниже среднего</cx:pt>
          <cx:pt idx="831">Ниже среднего</cx:pt>
          <cx:pt idx="832">Ниже среднего</cx:pt>
          <cx:pt idx="833">Ниже среднего</cx:pt>
          <cx:pt idx="834">Ниже среднего</cx:pt>
          <cx:pt idx="835">Ниже среднего</cx:pt>
          <cx:pt idx="836">Ниже среднего</cx:pt>
          <cx:pt idx="837">Ниже среднего</cx:pt>
          <cx:pt idx="838">Ниже среднего</cx:pt>
          <cx:pt idx="839">Ниже среднего</cx:pt>
          <cx:pt idx="840">Ниже среднего</cx:pt>
          <cx:pt idx="841">Ниже среднего</cx:pt>
          <cx:pt idx="842">Ниже среднего</cx:pt>
          <cx:pt idx="843">Ниже среднего</cx:pt>
          <cx:pt idx="844">Ниже среднего</cx:pt>
          <cx:pt idx="845">Ниже среднего</cx:pt>
          <cx:pt idx="846">Ниже среднего</cx:pt>
          <cx:pt idx="847">Ниже среднего</cx:pt>
          <cx:pt idx="848">Ниже среднего</cx:pt>
          <cx:pt idx="849">Ниже среднего</cx:pt>
          <cx:pt idx="850">Ниже среднего</cx:pt>
          <cx:pt idx="851">Ниже среднего</cx:pt>
          <cx:pt idx="852">Ниже среднего</cx:pt>
          <cx:pt idx="853">Ниже среднего</cx:pt>
          <cx:pt idx="854">Ниже среднего</cx:pt>
          <cx:pt idx="855">Ниже среднего</cx:pt>
          <cx:pt idx="856">Ниже среднего</cx:pt>
          <cx:pt idx="857">Ниже среднего</cx:pt>
          <cx:pt idx="858">Ниже среднего</cx:pt>
          <cx:pt idx="859">Ниже среднего</cx:pt>
          <cx:pt idx="860">Ниже среднего</cx:pt>
          <cx:pt idx="861">Ниже среднего</cx:pt>
          <cx:pt idx="862">Ниже среднего</cx:pt>
          <cx:pt idx="863">Ниже среднего</cx:pt>
          <cx:pt idx="864">Ниже среднего</cx:pt>
          <cx:pt idx="865">Ниже среднего</cx:pt>
          <cx:pt idx="866">Ниже среднего</cx:pt>
          <cx:pt idx="867">Ниже среднего</cx:pt>
          <cx:pt idx="868">Ниже среднего</cx:pt>
          <cx:pt idx="869">Ниже среднего</cx:pt>
          <cx:pt idx="870">Ниже среднего</cx:pt>
          <cx:pt idx="871">Ниже среднего</cx:pt>
          <cx:pt idx="872">Ниже среднего</cx:pt>
          <cx:pt idx="873">Ниже среднего</cx:pt>
          <cx:pt idx="874">Ниже среднего</cx:pt>
          <cx:pt idx="875">Ниже среднего</cx:pt>
          <cx:pt idx="876">Ниже среднего</cx:pt>
          <cx:pt idx="877">Ниже среднего</cx:pt>
          <cx:pt idx="878">Ниже среднего</cx:pt>
          <cx:pt idx="879">Ниже среднего</cx:pt>
          <cx:pt idx="880">Ниже среднего</cx:pt>
          <cx:pt idx="881">Ниже среднего</cx:pt>
          <cx:pt idx="882">Ниже среднего</cx:pt>
          <cx:pt idx="883">Ниже среднего</cx:pt>
          <cx:pt idx="884">Ниже среднего</cx:pt>
          <cx:pt idx="885">Ниже среднего</cx:pt>
          <cx:pt idx="886">Ниже среднего</cx:pt>
          <cx:pt idx="887">Ниже среднего</cx:pt>
          <cx:pt idx="888">Ниже среднего</cx:pt>
          <cx:pt idx="889">Ниже среднего</cx:pt>
          <cx:pt idx="890">Ниже среднего</cx:pt>
          <cx:pt idx="891">Ниже среднего</cx:pt>
          <cx:pt idx="892">Ниже среднего</cx:pt>
          <cx:pt idx="893">Ниже среднего</cx:pt>
          <cx:pt idx="894">Ниже среднего</cx:pt>
          <cx:pt idx="895">Ниже среднего</cx:pt>
          <cx:pt idx="896">Ниже среднего</cx:pt>
          <cx:pt idx="897">Ниже среднего</cx:pt>
          <cx:pt idx="898">Ниже среднего</cx:pt>
          <cx:pt idx="899">Ниже среднего</cx:pt>
          <cx:pt idx="900">Ниже среднего</cx:pt>
          <cx:pt idx="901">Ниже среднего</cx:pt>
          <cx:pt idx="902">Ниже среднего</cx:pt>
          <cx:pt idx="903">Ниже среднего</cx:pt>
          <cx:pt idx="904">Ниже среднего</cx:pt>
          <cx:pt idx="905">Ниже среднего</cx:pt>
          <cx:pt idx="906">Ниже среднего</cx:pt>
          <cx:pt idx="907">Ниже среднего</cx:pt>
          <cx:pt idx="908">Ниже среднего</cx:pt>
          <cx:pt idx="909">Ниже среднего</cx:pt>
          <cx:pt idx="910">Ниже среднего</cx:pt>
          <cx:pt idx="911">Ниже среднего</cx:pt>
          <cx:pt idx="912">Ниже среднего</cx:pt>
          <cx:pt idx="913">Ниже среднего</cx:pt>
          <cx:pt idx="914">Ниже среднего</cx:pt>
          <cx:pt idx="915">Ниже среднего</cx:pt>
          <cx:pt idx="916">Ниже среднего</cx:pt>
          <cx:pt idx="917">Ниже среднего</cx:pt>
          <cx:pt idx="918">Ниже среднего</cx:pt>
          <cx:pt idx="919">Ниже среднего</cx:pt>
          <cx:pt idx="920">Ниже среднего</cx:pt>
          <cx:pt idx="921">Ниже среднего</cx:pt>
          <cx:pt idx="922">Ниже среднего</cx:pt>
          <cx:pt idx="923">Ниже среднего</cx:pt>
          <cx:pt idx="924">Ниже среднего</cx:pt>
          <cx:pt idx="925">Ниже среднего</cx:pt>
          <cx:pt idx="926">Ниже среднего</cx:pt>
          <cx:pt idx="927">Ниже среднего</cx:pt>
          <cx:pt idx="928">Ниже среднего</cx:pt>
          <cx:pt idx="929">Ниже среднего</cx:pt>
          <cx:pt idx="930">Ниже среднего</cx:pt>
          <cx:pt idx="931">Ниже среднего</cx:pt>
          <cx:pt idx="932">Ниже среднего</cx:pt>
          <cx:pt idx="933">Ниже среднего</cx:pt>
          <cx:pt idx="934">Ниже среднего</cx:pt>
          <cx:pt idx="935">Ниже среднего</cx:pt>
          <cx:pt idx="936">Ниже среднего</cx:pt>
          <cx:pt idx="937">Ниже среднего</cx:pt>
          <cx:pt idx="938">Ниже среднего</cx:pt>
          <cx:pt idx="939">Ниже среднего</cx:pt>
          <cx:pt idx="940">Ниже среднего</cx:pt>
          <cx:pt idx="941">Ниже среднего</cx:pt>
          <cx:pt idx="942">Ниже среднего</cx:pt>
          <cx:pt idx="943">Ниже среднего</cx:pt>
          <cx:pt idx="944">Ниже среднего</cx:pt>
          <cx:pt idx="945">Ниже среднего</cx:pt>
          <cx:pt idx="946">Ниже среднего</cx:pt>
          <cx:pt idx="947">Ниже среднего</cx:pt>
          <cx:pt idx="948">Ниже среднего</cx:pt>
          <cx:pt idx="949">Ниже среднего</cx:pt>
          <cx:pt idx="950">Ниже среднего</cx:pt>
          <cx:pt idx="951">Ниже среднего</cx:pt>
          <cx:pt idx="952">Ниже среднего</cx:pt>
          <cx:pt idx="953">Ниже среднего</cx:pt>
          <cx:pt idx="954">Ниже среднего</cx:pt>
          <cx:pt idx="955">Ниже среднего</cx:pt>
          <cx:pt idx="956">Ниже среднего</cx:pt>
          <cx:pt idx="957">Ниже среднего</cx:pt>
          <cx:pt idx="958">Ниже среднего</cx:pt>
          <cx:pt idx="959">Ниже среднего</cx:pt>
          <cx:pt idx="960">Ниже среднего</cx:pt>
          <cx:pt idx="961">Ниже среднего</cx:pt>
          <cx:pt idx="962">Ниже среднего</cx:pt>
          <cx:pt idx="963">Ниже среднего</cx:pt>
          <cx:pt idx="964">Ниже среднего</cx:pt>
          <cx:pt idx="965">Ниже среднего</cx:pt>
          <cx:pt idx="966">Ниже среднего</cx:pt>
          <cx:pt idx="967">Ниже среднего</cx:pt>
          <cx:pt idx="968">Ниже среднего</cx:pt>
          <cx:pt idx="969">Ниже среднего</cx:pt>
          <cx:pt idx="970">Ниже среднего</cx:pt>
          <cx:pt idx="971">Ниже среднего</cx:pt>
          <cx:pt idx="972">Ниже среднего</cx:pt>
          <cx:pt idx="973">Ниже среднего</cx:pt>
          <cx:pt idx="974">Ниже среднего</cx:pt>
          <cx:pt idx="975">Ниже среднего</cx:pt>
          <cx:pt idx="976">Ниже среднего</cx:pt>
          <cx:pt idx="977">Ниже среднего</cx:pt>
          <cx:pt idx="978">Ниже среднего</cx:pt>
          <cx:pt idx="979">Ниже среднего</cx:pt>
          <cx:pt idx="980">Ниже среднего</cx:pt>
          <cx:pt idx="981">Ниже среднего</cx:pt>
          <cx:pt idx="982">Ниже среднего</cx:pt>
          <cx:pt idx="983">Ниже среднего</cx:pt>
          <cx:pt idx="984">Ниже среднего</cx:pt>
          <cx:pt idx="985">Ниже среднего</cx:pt>
          <cx:pt idx="986">Ниже среднего</cx:pt>
          <cx:pt idx="987">Ниже среднего</cx:pt>
          <cx:pt idx="988">Ниже среднего</cx:pt>
          <cx:pt idx="989">Ниже среднего</cx:pt>
          <cx:pt idx="990">Ниже среднего</cx:pt>
          <cx:pt idx="991">Ниже среднего</cx:pt>
          <cx:pt idx="992">Ниже среднего</cx:pt>
          <cx:pt idx="993">Ниже среднего</cx:pt>
          <cx:pt idx="994">Ниже среднего</cx:pt>
          <cx:pt idx="995">Ниже среднего</cx:pt>
          <cx:pt idx="996">Ниже среднего</cx:pt>
          <cx:pt idx="997">Ниже среднего</cx:pt>
          <cx:pt idx="998">Ниже среднего</cx:pt>
          <cx:pt idx="999">Ниже среднего</cx:pt>
          <cx:pt idx="1000">Ниже среднего</cx:pt>
          <cx:pt idx="1001">Ниже среднего</cx:pt>
          <cx:pt idx="1002">Ниже среднего</cx:pt>
          <cx:pt idx="1003">Ниже среднего</cx:pt>
          <cx:pt idx="1004">Ниже среднего</cx:pt>
          <cx:pt idx="1005">Ниже среднего</cx:pt>
          <cx:pt idx="1006">Ниже среднего</cx:pt>
          <cx:pt idx="1007">Ниже среднего</cx:pt>
          <cx:pt idx="1008">Ниже среднего</cx:pt>
          <cx:pt idx="1009">Ниже среднего</cx:pt>
          <cx:pt idx="1010">Ниже среднего</cx:pt>
          <cx:pt idx="1011">Ниже среднего</cx:pt>
          <cx:pt idx="1012">Ниже среднего</cx:pt>
          <cx:pt idx="1013">Ниже среднего</cx:pt>
          <cx:pt idx="1014">Ниже среднего</cx:pt>
          <cx:pt idx="1015">Ниже среднего</cx:pt>
          <cx:pt idx="1016">Ниже среднего</cx:pt>
          <cx:pt idx="1017">Ниже среднего</cx:pt>
          <cx:pt idx="1018">Ниже среднего</cx:pt>
          <cx:pt idx="1019">Ниже среднего</cx:pt>
          <cx:pt idx="1020">Ниже среднего</cx:pt>
          <cx:pt idx="1021">Ниже среднего</cx:pt>
          <cx:pt idx="1022">Ниже среднего</cx:pt>
          <cx:pt idx="1023">Ниже среднего</cx:pt>
          <cx:pt idx="1024">Ниже среднего</cx:pt>
          <cx:pt idx="1025">Ниже среднего</cx:pt>
          <cx:pt idx="1026">Ниже среднего</cx:pt>
          <cx:pt idx="1027">Ниже среднего</cx:pt>
          <cx:pt idx="1028">Ниже среднего</cx:pt>
          <cx:pt idx="1029">Ниже среднего</cx:pt>
          <cx:pt idx="1030">Ниже среднего</cx:pt>
          <cx:pt idx="1031">Ниже среднего</cx:pt>
          <cx:pt idx="1032">Ниже среднего</cx:pt>
          <cx:pt idx="1033">Ниже среднего</cx:pt>
          <cx:pt idx="1034">Ниже среднего</cx:pt>
          <cx:pt idx="1035">Ниже среднего</cx:pt>
          <cx:pt idx="1036">Ниже среднего</cx:pt>
          <cx:pt idx="1037">Ниже среднего</cx:pt>
          <cx:pt idx="1038">Ниже среднего</cx:pt>
          <cx:pt idx="1039">Ниже среднего</cx:pt>
          <cx:pt idx="1040">Ниже среднего</cx:pt>
          <cx:pt idx="1041">Ниже среднего</cx:pt>
          <cx:pt idx="1042">Ниже среднего</cx:pt>
          <cx:pt idx="1043">Ниже среднего</cx:pt>
          <cx:pt idx="1044">Ниже среднего</cx:pt>
          <cx:pt idx="1045">Ниже среднего</cx:pt>
          <cx:pt idx="1046">Ниже среднего</cx:pt>
          <cx:pt idx="1047">Ниже среднего</cx:pt>
          <cx:pt idx="1048">Ниже среднего</cx:pt>
          <cx:pt idx="1049">Ниже среднего</cx:pt>
          <cx:pt idx="1050">Ниже среднего</cx:pt>
          <cx:pt idx="1051">Ниже среднего</cx:pt>
          <cx:pt idx="1052">Ниже среднего</cx:pt>
          <cx:pt idx="1053">Ниже среднего</cx:pt>
          <cx:pt idx="1054">Ниже среднего</cx:pt>
          <cx:pt idx="1055">Ниже среднего</cx:pt>
          <cx:pt idx="1056">Ниже среднего</cx:pt>
          <cx:pt idx="1057">Ниже среднего</cx:pt>
          <cx:pt idx="1058">Ниже среднего</cx:pt>
          <cx:pt idx="1059">Ниже среднего</cx:pt>
          <cx:pt idx="1060">Ниже среднего</cx:pt>
          <cx:pt idx="1061">Ниже среднего</cx:pt>
          <cx:pt idx="1062">Ниже среднего</cx:pt>
          <cx:pt idx="1063">Ниже среднего</cx:pt>
          <cx:pt idx="1064">Ниже среднего</cx:pt>
          <cx:pt idx="1065">Ниже среднего</cx:pt>
          <cx:pt idx="1066">Ниже среднего</cx:pt>
          <cx:pt idx="1067">Ниже среднего</cx:pt>
          <cx:pt idx="1068">Ниже среднего</cx:pt>
          <cx:pt idx="1069">Ниже среднего</cx:pt>
          <cx:pt idx="1070">Ниже среднего</cx:pt>
          <cx:pt idx="1071">Ниже среднего</cx:pt>
          <cx:pt idx="1072">Ниже среднего</cx:pt>
          <cx:pt idx="1073">Ниже среднего</cx:pt>
          <cx:pt idx="1074">Ниже среднего</cx:pt>
          <cx:pt idx="1075">Ниже среднего</cx:pt>
          <cx:pt idx="1076">Ниже среднего</cx:pt>
          <cx:pt idx="1077">Ниже среднего</cx:pt>
          <cx:pt idx="1078">Ниже среднего</cx:pt>
          <cx:pt idx="1079">Ниже среднего</cx:pt>
          <cx:pt idx="1080">Ниже среднего</cx:pt>
          <cx:pt idx="1081">Ниже среднего</cx:pt>
          <cx:pt idx="1082">Ниже среднего</cx:pt>
          <cx:pt idx="1083">Ниже среднего</cx:pt>
          <cx:pt idx="1084">Ниже среднего</cx:pt>
          <cx:pt idx="1085">Ниже среднего</cx:pt>
          <cx:pt idx="1086">Ниже среднего</cx:pt>
          <cx:pt idx="1087">Ниже среднего</cx:pt>
          <cx:pt idx="1088">Ниже среднего</cx:pt>
          <cx:pt idx="1089">Ниже среднего</cx:pt>
          <cx:pt idx="1090">Ниже среднего</cx:pt>
          <cx:pt idx="1091">Ниже среднего</cx:pt>
          <cx:pt idx="1092">Ниже среднего</cx:pt>
          <cx:pt idx="1093">Ниже среднего</cx:pt>
          <cx:pt idx="1094">Ниже среднего</cx:pt>
          <cx:pt idx="1095">Ниже среднего</cx:pt>
          <cx:pt idx="1096">Ниже среднего</cx:pt>
          <cx:pt idx="1097">Ниже среднего</cx:pt>
          <cx:pt idx="1098">Ниже среднего</cx:pt>
          <cx:pt idx="1099">Ниже среднего</cx:pt>
          <cx:pt idx="1100">Ниже среднего</cx:pt>
          <cx:pt idx="1101">Ниже среднего</cx:pt>
          <cx:pt idx="1102">Ниже среднего</cx:pt>
          <cx:pt idx="1103">Ниже среднего</cx:pt>
          <cx:pt idx="1104">Ниже среднего</cx:pt>
          <cx:pt idx="1105">Ниже среднего</cx:pt>
          <cx:pt idx="1106">Ниже среднего</cx:pt>
          <cx:pt idx="1107">Ниже среднего</cx:pt>
          <cx:pt idx="1108">Ниже среднего</cx:pt>
          <cx:pt idx="1109">Ниже среднего</cx:pt>
          <cx:pt idx="1110">Ниже среднего</cx:pt>
          <cx:pt idx="1111">Ниже среднего</cx:pt>
          <cx:pt idx="1112">Ниже среднего</cx:pt>
          <cx:pt idx="1113">Ниже среднего</cx:pt>
          <cx:pt idx="1114">Ниже среднего</cx:pt>
          <cx:pt idx="1115">Ниже среднего</cx:pt>
          <cx:pt idx="1116">Ниже среднего</cx:pt>
          <cx:pt idx="1117">Ниже среднего</cx:pt>
          <cx:pt idx="1118">Ниже среднего</cx:pt>
          <cx:pt idx="1119">Ниже среднего</cx:pt>
          <cx:pt idx="1120">Ниже среднего</cx:pt>
          <cx:pt idx="1121">Ниже среднего</cx:pt>
          <cx:pt idx="1122">Ниже среднего</cx:pt>
          <cx:pt idx="1123">Ниже среднего</cx:pt>
          <cx:pt idx="1124">Ниже среднего</cx:pt>
          <cx:pt idx="1125">Ниже среднего</cx:pt>
          <cx:pt idx="1126">Ниже среднего</cx:pt>
          <cx:pt idx="1127">Ниже среднего</cx:pt>
          <cx:pt idx="1128">Ниже среднего</cx:pt>
          <cx:pt idx="1129">Ниже среднего</cx:pt>
          <cx:pt idx="1130">Ниже среднего</cx:pt>
          <cx:pt idx="1131">Ниже среднего</cx:pt>
          <cx:pt idx="1132">Ниже среднего</cx:pt>
          <cx:pt idx="1133">Ниже среднего</cx:pt>
          <cx:pt idx="1134">Ниже среднего</cx:pt>
          <cx:pt idx="1135">Ниже среднего</cx:pt>
          <cx:pt idx="1136">Ниже среднего</cx:pt>
          <cx:pt idx="1137">Ниже среднего</cx:pt>
          <cx:pt idx="1138">Ниже среднего</cx:pt>
          <cx:pt idx="1139">Ниже среднего</cx:pt>
          <cx:pt idx="1140">Ниже среднего</cx:pt>
          <cx:pt idx="1141">Ниже среднего</cx:pt>
          <cx:pt idx="1142">Ниже среднего</cx:pt>
          <cx:pt idx="1143">Ниже среднего</cx:pt>
          <cx:pt idx="1144">Ниже среднего</cx:pt>
          <cx:pt idx="1145">Ниже среднего</cx:pt>
          <cx:pt idx="1146">Ниже среднего</cx:pt>
          <cx:pt idx="1147">Ниже среднего</cx:pt>
          <cx:pt idx="1148">Ниже среднего</cx:pt>
          <cx:pt idx="1149">Ниже среднего</cx:pt>
          <cx:pt idx="1150">Ниже среднего</cx:pt>
          <cx:pt idx="1151">Ниже среднего</cx:pt>
          <cx:pt idx="1152">Ниже среднего</cx:pt>
          <cx:pt idx="1153">Ниже среднего</cx:pt>
          <cx:pt idx="1154">Ниже среднего</cx:pt>
          <cx:pt idx="1155">Ниже среднего</cx:pt>
          <cx:pt idx="1156">Ниже среднего</cx:pt>
          <cx:pt idx="1157">Ниже среднего</cx:pt>
          <cx:pt idx="1158">Ниже среднего</cx:pt>
          <cx:pt idx="1159">Ниже среднего</cx:pt>
          <cx:pt idx="1160">Ниже среднего</cx:pt>
          <cx:pt idx="1161">Ниже среднего</cx:pt>
          <cx:pt idx="1162">Ниже среднего</cx:pt>
          <cx:pt idx="1163">Ниже среднего</cx:pt>
          <cx:pt idx="1164">Ниже среднего</cx:pt>
          <cx:pt idx="1165">Ниже среднего</cx:pt>
          <cx:pt idx="1166">Ниже среднего</cx:pt>
          <cx:pt idx="1167">Ниже среднего</cx:pt>
          <cx:pt idx="1168">Ниже среднего</cx:pt>
          <cx:pt idx="1169">Ниже среднего</cx:pt>
          <cx:pt idx="1170">Ниже среднего</cx:pt>
          <cx:pt idx="1171">Ниже среднего</cx:pt>
          <cx:pt idx="1172">Ниже среднего</cx:pt>
          <cx:pt idx="1173">Ниже среднего</cx:pt>
          <cx:pt idx="1174">Ниже среднего</cx:pt>
          <cx:pt idx="1175">Ниже среднего</cx:pt>
          <cx:pt idx="1176">Ниже среднего</cx:pt>
          <cx:pt idx="1177">Ниже среднего</cx:pt>
          <cx:pt idx="1178">Ниже среднего</cx:pt>
          <cx:pt idx="1179">Ниже среднего</cx:pt>
          <cx:pt idx="1180">Ниже среднего</cx:pt>
          <cx:pt idx="1181">Ниже среднего</cx:pt>
          <cx:pt idx="1182">Ниже среднего</cx:pt>
          <cx:pt idx="1183">Ниже среднего</cx:pt>
          <cx:pt idx="1184">Ниже среднего</cx:pt>
          <cx:pt idx="1185">Ниже среднего</cx:pt>
          <cx:pt idx="1186">Ниже среднего</cx:pt>
          <cx:pt idx="1187">Ниже среднего</cx:pt>
          <cx:pt idx="1188">Ниже среднего</cx:pt>
          <cx:pt idx="1189">Ниже среднего</cx:pt>
          <cx:pt idx="1190">Ниже среднего</cx:pt>
          <cx:pt idx="1191">Ниже среднего</cx:pt>
          <cx:pt idx="1192">Ниже среднего</cx:pt>
          <cx:pt idx="1193">Ниже среднего</cx:pt>
          <cx:pt idx="1194">Ниже среднего</cx:pt>
          <cx:pt idx="1195">Ниже среднего</cx:pt>
          <cx:pt idx="1196">Ниже среднего</cx:pt>
          <cx:pt idx="1197">Ниже среднего</cx:pt>
          <cx:pt idx="1198">Ниже среднего</cx:pt>
          <cx:pt idx="1199">Ниже среднего</cx:pt>
          <cx:pt idx="1200">Ниже среднего</cx:pt>
          <cx:pt idx="1201">Ниже среднего</cx:pt>
          <cx:pt idx="1202">Ниже среднего</cx:pt>
          <cx:pt idx="1203">Ниже среднего</cx:pt>
          <cx:pt idx="1204">Ниже среднего</cx:pt>
          <cx:pt idx="1205">Ниже среднего</cx:pt>
          <cx:pt idx="1206">Ниже среднего</cx:pt>
          <cx:pt idx="1207">Ниже среднего</cx:pt>
          <cx:pt idx="1208">Ниже среднего</cx:pt>
          <cx:pt idx="1209">Ниже среднего</cx:pt>
          <cx:pt idx="1210">Ниже среднего</cx:pt>
          <cx:pt idx="1211">Ниже среднего</cx:pt>
          <cx:pt idx="1212">Ниже среднего</cx:pt>
          <cx:pt idx="1213">Ниже среднего</cx:pt>
          <cx:pt idx="1214">Ниже среднего</cx:pt>
          <cx:pt idx="1215">Ниже среднего</cx:pt>
          <cx:pt idx="1216">Ниже среднего</cx:pt>
          <cx:pt idx="1217">Ниже среднего</cx:pt>
          <cx:pt idx="1218">Ниже среднего</cx:pt>
          <cx:pt idx="1219">Ниже среднего</cx:pt>
          <cx:pt idx="1220">Ниже среднего</cx:pt>
          <cx:pt idx="1221">Ниже среднего</cx:pt>
          <cx:pt idx="1222">Ниже среднего</cx:pt>
          <cx:pt idx="1223">Ниже среднего</cx:pt>
          <cx:pt idx="1224">Ниже среднего</cx:pt>
          <cx:pt idx="1225">Ниже среднего</cx:pt>
          <cx:pt idx="1226">Ниже среднего</cx:pt>
          <cx:pt idx="1227">Ниже среднего</cx:pt>
          <cx:pt idx="1228">Ниже среднего</cx:pt>
          <cx:pt idx="1229">Ниже среднего</cx:pt>
          <cx:pt idx="1230">Ниже среднего</cx:pt>
          <cx:pt idx="1231">Ниже среднего</cx:pt>
          <cx:pt idx="1232">Ниже среднего</cx:pt>
          <cx:pt idx="1233">Ниже среднего</cx:pt>
          <cx:pt idx="1234">Ниже среднего</cx:pt>
          <cx:pt idx="1235">Ниже среднего</cx:pt>
          <cx:pt idx="1236">Ниже среднего</cx:pt>
          <cx:pt idx="1237">Ниже среднего</cx:pt>
          <cx:pt idx="1238">Ниже среднего</cx:pt>
          <cx:pt idx="1239">Ниже среднего</cx:pt>
          <cx:pt idx="1240">Ниже среднего</cx:pt>
          <cx:pt idx="1241">Ниже среднего</cx:pt>
          <cx:pt idx="1242">Ниже среднего</cx:pt>
          <cx:pt idx="1243">Ниже среднего</cx:pt>
          <cx:pt idx="1244">Ниже среднего</cx:pt>
          <cx:pt idx="1245">Ниже среднего</cx:pt>
          <cx:pt idx="1246">Ниже среднего</cx:pt>
          <cx:pt idx="1247">Ниже среднего</cx:pt>
          <cx:pt idx="1248">Ниже среднего</cx:pt>
          <cx:pt idx="1249">Ниже среднего</cx:pt>
          <cx:pt idx="1250">Ниже среднего</cx:pt>
          <cx:pt idx="1251">Ниже среднего</cx:pt>
          <cx:pt idx="1252">Ниже среднего</cx:pt>
          <cx:pt idx="1253">Ниже среднего</cx:pt>
          <cx:pt idx="1254">Ниже среднего</cx:pt>
          <cx:pt idx="1255">Ниже среднего</cx:pt>
          <cx:pt idx="1256">Ниже среднего</cx:pt>
          <cx:pt idx="1257">Ниже среднего</cx:pt>
          <cx:pt idx="1258">Ниже среднего</cx:pt>
          <cx:pt idx="1259">Ниже среднего</cx:pt>
          <cx:pt idx="1260">Ниже среднего</cx:pt>
          <cx:pt idx="1261">Ниже среднего</cx:pt>
          <cx:pt idx="1262">Ниже среднего</cx:pt>
          <cx:pt idx="1263">Ниже среднего</cx:pt>
          <cx:pt idx="1264">Ниже среднего</cx:pt>
          <cx:pt idx="1265">Ниже среднего</cx:pt>
          <cx:pt idx="1266">Ниже среднего</cx:pt>
          <cx:pt idx="1267">Ниже среднего</cx:pt>
          <cx:pt idx="1268">Ниже среднего</cx:pt>
          <cx:pt idx="1269">Ниже среднего</cx:pt>
          <cx:pt idx="1270">Ниже среднего</cx:pt>
          <cx:pt idx="1271">Ниже среднего</cx:pt>
          <cx:pt idx="1272">Ниже среднего</cx:pt>
          <cx:pt idx="1273">Ниже среднего</cx:pt>
          <cx:pt idx="1274">Ниже среднего</cx:pt>
          <cx:pt idx="1275">Ниже среднего</cx:pt>
          <cx:pt idx="1276">Ниже среднего</cx:pt>
          <cx:pt idx="1277">Ниже среднего</cx:pt>
          <cx:pt idx="1278">Ниже среднего</cx:pt>
          <cx:pt idx="1279">Ниже среднего</cx:pt>
          <cx:pt idx="1280">Ниже среднего</cx:pt>
          <cx:pt idx="1281">Ниже среднего</cx:pt>
          <cx:pt idx="1282">Ниже среднего</cx:pt>
          <cx:pt idx="1283">Ниже среднего</cx:pt>
          <cx:pt idx="1284">Ниже среднего</cx:pt>
          <cx:pt idx="1285">Ниже среднего</cx:pt>
          <cx:pt idx="1286">Ниже среднего</cx:pt>
          <cx:pt idx="1287">Ниже среднего</cx:pt>
          <cx:pt idx="1288">Ниже среднего</cx:pt>
          <cx:pt idx="1289">Ниже среднего</cx:pt>
          <cx:pt idx="1290">Ниже среднего</cx:pt>
          <cx:pt idx="1291">Ниже среднего</cx:pt>
          <cx:pt idx="1292">Ниже среднего</cx:pt>
          <cx:pt idx="1293">Ниже среднего</cx:pt>
          <cx:pt idx="1294">Ниже среднего</cx:pt>
          <cx:pt idx="1295">Ниже среднего</cx:pt>
          <cx:pt idx="1296">Ниже среднего</cx:pt>
          <cx:pt idx="1297">Ниже среднего</cx:pt>
          <cx:pt idx="1298">Ниже среднего</cx:pt>
          <cx:pt idx="1299">Ниже среднего</cx:pt>
          <cx:pt idx="1300">Ниже среднего</cx:pt>
          <cx:pt idx="1301">Ниже среднего</cx:pt>
          <cx:pt idx="1302">Ниже среднего</cx:pt>
          <cx:pt idx="1303">Ниже среднего</cx:pt>
          <cx:pt idx="1304">Ниже среднего</cx:pt>
          <cx:pt idx="1305">Ниже среднего</cx:pt>
          <cx:pt idx="1306">Ниже среднего</cx:pt>
          <cx:pt idx="1307">Ниже среднего</cx:pt>
          <cx:pt idx="1308">Ниже среднего</cx:pt>
          <cx:pt idx="1309">Ниже среднего</cx:pt>
          <cx:pt idx="1310">Ниже среднего</cx:pt>
          <cx:pt idx="1311">Ниже среднего</cx:pt>
          <cx:pt idx="1312">Ниже среднего</cx:pt>
          <cx:pt idx="1313">Ниже среднего</cx:pt>
          <cx:pt idx="1314">Ниже среднего</cx:pt>
          <cx:pt idx="1315">Ниже среднего</cx:pt>
          <cx:pt idx="1316">Ниже среднего</cx:pt>
          <cx:pt idx="1317">Ниже среднего</cx:pt>
          <cx:pt idx="1318">Ниже среднего</cx:pt>
          <cx:pt idx="1319">Ниже среднего</cx:pt>
          <cx:pt idx="1320">Ниже среднего</cx:pt>
          <cx:pt idx="1321">Ниже среднего</cx:pt>
          <cx:pt idx="1322">Ниже среднего</cx:pt>
          <cx:pt idx="1323">Ниже среднего</cx:pt>
          <cx:pt idx="1324">Ниже среднего</cx:pt>
          <cx:pt idx="1325">Ниже среднего</cx:pt>
          <cx:pt idx="1326">Ниже среднего</cx:pt>
          <cx:pt idx="1327">Ниже среднего</cx:pt>
          <cx:pt idx="1328">Ниже среднего</cx:pt>
          <cx:pt idx="1329">Ниже среднего</cx:pt>
          <cx:pt idx="1330">Ниже среднего</cx:pt>
          <cx:pt idx="1331">Ниже среднего</cx:pt>
          <cx:pt idx="1332">Ниже среднего</cx:pt>
          <cx:pt idx="1333">Ниже среднего</cx:pt>
          <cx:pt idx="1334">Ниже среднего</cx:pt>
          <cx:pt idx="1335">Ниже среднего</cx:pt>
          <cx:pt idx="1336">Ниже среднего</cx:pt>
          <cx:pt idx="1337">Ниже среднего</cx:pt>
          <cx:pt idx="1338">Ниже среднего</cx:pt>
          <cx:pt idx="1339">Ниже среднего</cx:pt>
          <cx:pt idx="1340">Ниже среднего</cx:pt>
          <cx:pt idx="1341">Ниже среднего</cx:pt>
          <cx:pt idx="1342">Ниже среднего</cx:pt>
          <cx:pt idx="1343">Ниже среднего</cx:pt>
          <cx:pt idx="1344">Ниже среднего</cx:pt>
          <cx:pt idx="1345">Ниже среднего</cx:pt>
          <cx:pt idx="1346">Ниже среднего</cx:pt>
          <cx:pt idx="1347">Ниже среднего</cx:pt>
          <cx:pt idx="1348">Ниже среднего</cx:pt>
          <cx:pt idx="1349">Ниже среднего</cx:pt>
          <cx:pt idx="1350">Ниже среднего</cx:pt>
          <cx:pt idx="1351">Ниже среднего</cx:pt>
          <cx:pt idx="1352">Ниже среднего</cx:pt>
          <cx:pt idx="1353">Ниже среднего</cx:pt>
          <cx:pt idx="1354">Ниже среднего</cx:pt>
          <cx:pt idx="1355">Ниже среднего</cx:pt>
          <cx:pt idx="1356">Ниже среднего</cx:pt>
          <cx:pt idx="1357">Ниже среднего</cx:pt>
          <cx:pt idx="1358">Ниже среднего</cx:pt>
          <cx:pt idx="1359">Ниже среднего</cx:pt>
          <cx:pt idx="1360">Ниже среднего</cx:pt>
          <cx:pt idx="1361">Ниже среднего</cx:pt>
          <cx:pt idx="1362">Ниже среднего</cx:pt>
          <cx:pt idx="1363">Ниже среднего</cx:pt>
          <cx:pt idx="1364">Ниже среднего</cx:pt>
          <cx:pt idx="1365">Ниже среднего</cx:pt>
          <cx:pt idx="1366">Ниже среднего</cx:pt>
          <cx:pt idx="1367">Ниже среднего</cx:pt>
          <cx:pt idx="1368">Ниже среднего</cx:pt>
          <cx:pt idx="1369">Ниже среднего</cx:pt>
          <cx:pt idx="1370">Ниже среднего</cx:pt>
          <cx:pt idx="1371">Ниже среднего</cx:pt>
          <cx:pt idx="1372">Ниже среднего</cx:pt>
          <cx:pt idx="1373">Ниже среднего</cx:pt>
          <cx:pt idx="1374">Ниже среднего</cx:pt>
          <cx:pt idx="1375">Ниже среднего</cx:pt>
          <cx:pt idx="1376">Ниже среднего</cx:pt>
          <cx:pt idx="1377">Ниже среднего</cx:pt>
          <cx:pt idx="1378">Ниже среднего</cx:pt>
          <cx:pt idx="1379">Ниже среднего</cx:pt>
          <cx:pt idx="1380">Ниже среднего</cx:pt>
          <cx:pt idx="1381">Ниже среднего</cx:pt>
          <cx:pt idx="1382">Ниже среднего</cx:pt>
          <cx:pt idx="1383">Ниже среднего</cx:pt>
          <cx:pt idx="1384">Ниже среднего</cx:pt>
          <cx:pt idx="1385">Ниже среднего</cx:pt>
          <cx:pt idx="1386">Ниже среднего</cx:pt>
          <cx:pt idx="1387">Ниже среднего</cx:pt>
          <cx:pt idx="1388">Ниже среднего</cx:pt>
          <cx:pt idx="1389">Ниже среднего</cx:pt>
          <cx:pt idx="1390">Ниже среднего</cx:pt>
          <cx:pt idx="1391">Ниже среднего</cx:pt>
          <cx:pt idx="1392">Ниже среднего</cx:pt>
          <cx:pt idx="1393">Ниже среднего</cx:pt>
          <cx:pt idx="1394">Ниже среднего</cx:pt>
          <cx:pt idx="1395">Ниже среднего</cx:pt>
          <cx:pt idx="1396">Ниже среднего</cx:pt>
          <cx:pt idx="1397">Ниже среднего</cx:pt>
          <cx:pt idx="1398">Ниже среднего</cx:pt>
          <cx:pt idx="1399">Ниже среднего</cx:pt>
          <cx:pt idx="1400">Ниже среднего</cx:pt>
          <cx:pt idx="1401">Ниже среднего</cx:pt>
          <cx:pt idx="1402">Ниже среднего</cx:pt>
          <cx:pt idx="1403">Ниже среднего</cx:pt>
          <cx:pt idx="1404">Ниже среднего</cx:pt>
          <cx:pt idx="1405">Ниже среднего</cx:pt>
          <cx:pt idx="1406">Ниже среднего</cx:pt>
          <cx:pt idx="1407">Ниже среднего</cx:pt>
          <cx:pt idx="1408">Ниже среднего</cx:pt>
          <cx:pt idx="1409">Ниже среднего</cx:pt>
          <cx:pt idx="1410">Ниже среднего</cx:pt>
          <cx:pt idx="1411">Ниже среднего</cx:pt>
          <cx:pt idx="1412">Ниже среднего</cx:pt>
          <cx:pt idx="1413">Ниже среднего</cx:pt>
          <cx:pt idx="1414">Ниже среднего</cx:pt>
          <cx:pt idx="1415">Ниже среднего</cx:pt>
          <cx:pt idx="1416">Ниже среднего</cx:pt>
          <cx:pt idx="1417">Ниже среднего</cx:pt>
          <cx:pt idx="1418">Ниже среднего</cx:pt>
          <cx:pt idx="1419">Ниже среднего</cx:pt>
          <cx:pt idx="1420">Ниже среднего</cx:pt>
          <cx:pt idx="1421">Ниже среднего</cx:pt>
          <cx:pt idx="1422">Ниже среднего</cx:pt>
          <cx:pt idx="1423">Ниже среднего</cx:pt>
          <cx:pt idx="1424">Ниже среднего</cx:pt>
          <cx:pt idx="1425">Ниже среднего</cx:pt>
          <cx:pt idx="1426">Ниже среднего</cx:pt>
          <cx:pt idx="1427">Ниже среднего</cx:pt>
          <cx:pt idx="1428">Ниже среднего</cx:pt>
          <cx:pt idx="1429">Ниже среднего</cx:pt>
          <cx:pt idx="1430">Ниже среднего</cx:pt>
          <cx:pt idx="1431">Ниже среднего</cx:pt>
          <cx:pt idx="1432">Ниже среднего</cx:pt>
          <cx:pt idx="1433">Ниже среднего</cx:pt>
          <cx:pt idx="1434">Ниже среднего</cx:pt>
          <cx:pt idx="1435">Ниже среднего</cx:pt>
          <cx:pt idx="1436">Ниже среднего</cx:pt>
          <cx:pt idx="1437">Ниже среднего</cx:pt>
          <cx:pt idx="1438">Ниже среднего</cx:pt>
          <cx:pt idx="1439">Ниже среднего</cx:pt>
          <cx:pt idx="1440">Ниже среднего</cx:pt>
          <cx:pt idx="1441">Ниже среднего</cx:pt>
          <cx:pt idx="1442">Ниже среднего</cx:pt>
          <cx:pt idx="1443">Ниже среднего</cx:pt>
          <cx:pt idx="1444">Ниже среднего</cx:pt>
          <cx:pt idx="1445">Ниже среднего</cx:pt>
          <cx:pt idx="1446">Ниже среднего</cx:pt>
          <cx:pt idx="1447">Ниже среднего</cx:pt>
          <cx:pt idx="1448">Ниже среднего</cx:pt>
          <cx:pt idx="1449">Ниже среднего</cx:pt>
          <cx:pt idx="1450">Ниже среднего</cx:pt>
          <cx:pt idx="1451">Ниже среднего</cx:pt>
          <cx:pt idx="1452">Ниже среднего</cx:pt>
          <cx:pt idx="1453">Ниже среднего</cx:pt>
          <cx:pt idx="1454">Ниже среднего</cx:pt>
          <cx:pt idx="1455">Ниже среднего</cx:pt>
          <cx:pt idx="1456">Ниже среднего</cx:pt>
          <cx:pt idx="1457">Ниже среднего</cx:pt>
          <cx:pt idx="1458">Ниже среднего</cx:pt>
          <cx:pt idx="1459">Ниже среднего</cx:pt>
          <cx:pt idx="1460">Ниже среднего</cx:pt>
          <cx:pt idx="1461">Ниже среднего</cx:pt>
          <cx:pt idx="1462">Ниже среднего</cx:pt>
          <cx:pt idx="1463">Ниже среднего</cx:pt>
          <cx:pt idx="1464">Ниже среднего</cx:pt>
          <cx:pt idx="1465">Ниже среднего</cx:pt>
          <cx:pt idx="1466">Ниже среднего</cx:pt>
          <cx:pt idx="1467">Ниже среднего</cx:pt>
          <cx:pt idx="1468">Ниже среднего</cx:pt>
          <cx:pt idx="1469">Ниже среднего</cx:pt>
          <cx:pt idx="1470">Ниже среднего</cx:pt>
          <cx:pt idx="1471">Ниже среднего</cx:pt>
          <cx:pt idx="1472">Ниже среднего</cx:pt>
          <cx:pt idx="1473">Ниже среднего</cx:pt>
          <cx:pt idx="1474">Ниже среднего</cx:pt>
          <cx:pt idx="1475">Ниже среднего</cx:pt>
          <cx:pt idx="1476">Ниже среднего</cx:pt>
          <cx:pt idx="1477">Ниже среднего</cx:pt>
          <cx:pt idx="1478">Ниже среднего</cx:pt>
          <cx:pt idx="1479">Ниже среднего</cx:pt>
          <cx:pt idx="1480">Ниже среднего</cx:pt>
          <cx:pt idx="1481">Ниже среднего</cx:pt>
          <cx:pt idx="1482">Ниже среднего</cx:pt>
          <cx:pt idx="1483">Ниже среднего</cx:pt>
          <cx:pt idx="1484">Ниже среднего</cx:pt>
          <cx:pt idx="1485">Ниже среднего</cx:pt>
          <cx:pt idx="1486">Ниже среднего</cx:pt>
          <cx:pt idx="1487">Ниже среднего</cx:pt>
          <cx:pt idx="1488">Ниже среднего</cx:pt>
          <cx:pt idx="1489">Ниже среднего</cx:pt>
          <cx:pt idx="1490">Ниже среднего</cx:pt>
          <cx:pt idx="1491">Ниже среднего</cx:pt>
          <cx:pt idx="1492">Ниже среднего</cx:pt>
          <cx:pt idx="1493">Ниже среднего</cx:pt>
          <cx:pt idx="1494">Ниже среднего</cx:pt>
          <cx:pt idx="1495">Ниже среднего</cx:pt>
          <cx:pt idx="1496">Ниже среднего</cx:pt>
          <cx:pt idx="1497">Ниже среднего</cx:pt>
          <cx:pt idx="1498">Ниже среднего</cx:pt>
          <cx:pt idx="1499">Ниже среднего</cx:pt>
          <cx:pt idx="1500">Ниже среднего</cx:pt>
          <cx:pt idx="1501">Ниже среднего</cx:pt>
          <cx:pt idx="1502">Ниже среднего</cx:pt>
          <cx:pt idx="1503">Ниже среднего</cx:pt>
          <cx:pt idx="1504">Ниже среднего</cx:pt>
          <cx:pt idx="1505">Ниже среднего</cx:pt>
          <cx:pt idx="1506">Ниже среднего</cx:pt>
          <cx:pt idx="1507">Ниже среднего</cx:pt>
          <cx:pt idx="1508">Ниже среднего</cx:pt>
          <cx:pt idx="1509">Ниже среднего</cx:pt>
          <cx:pt idx="1510">Ниже среднего</cx:pt>
          <cx:pt idx="1511">Ниже среднего</cx:pt>
          <cx:pt idx="1512">Ниже среднего</cx:pt>
          <cx:pt idx="1513">Ниже среднего</cx:pt>
          <cx:pt idx="1514">Ниже среднего</cx:pt>
          <cx:pt idx="1515">Ниже среднего</cx:pt>
          <cx:pt idx="1516">Ниже среднего</cx:pt>
          <cx:pt idx="1517">Ниже среднего</cx:pt>
          <cx:pt idx="1518">Ниже среднего</cx:pt>
          <cx:pt idx="1519">Ниже среднего</cx:pt>
          <cx:pt idx="1520">Ниже среднего</cx:pt>
          <cx:pt idx="1521">Ниже среднего</cx:pt>
          <cx:pt idx="1522">Ниже среднего</cx:pt>
          <cx:pt idx="1523">Ниже среднего</cx:pt>
          <cx:pt idx="1524">Ниже среднего</cx:pt>
          <cx:pt idx="1525">Ниже среднего</cx:pt>
          <cx:pt idx="1526">Ниже среднего</cx:pt>
          <cx:pt idx="1527">Ниже среднего</cx:pt>
          <cx:pt idx="1528">Ниже среднего</cx:pt>
          <cx:pt idx="1529">Ниже среднего</cx:pt>
          <cx:pt idx="1530">Ниже среднего</cx:pt>
          <cx:pt idx="1531">Ниже среднего</cx:pt>
          <cx:pt idx="1532">Ниже среднего</cx:pt>
          <cx:pt idx="1533">Ниже среднего</cx:pt>
          <cx:pt idx="1534">Ниже среднего</cx:pt>
          <cx:pt idx="1535">Ниже среднего</cx:pt>
          <cx:pt idx="1536">Ниже среднего</cx:pt>
          <cx:pt idx="1537">Ниже среднего</cx:pt>
          <cx:pt idx="1538">Ниже среднего</cx:pt>
          <cx:pt idx="1539">Ниже среднего</cx:pt>
          <cx:pt idx="1540">Ниже среднего</cx:pt>
          <cx:pt idx="1541">Ниже среднего</cx:pt>
          <cx:pt idx="1542">Ниже среднего</cx:pt>
          <cx:pt idx="1543">Ниже среднего</cx:pt>
          <cx:pt idx="1544">Ниже среднего</cx:pt>
          <cx:pt idx="1545">Ниже среднего</cx:pt>
          <cx:pt idx="1546">Ниже среднего</cx:pt>
          <cx:pt idx="1547">Ниже среднего</cx:pt>
          <cx:pt idx="1548">Ниже среднего</cx:pt>
          <cx:pt idx="1549">Ниже среднего</cx:pt>
          <cx:pt idx="1550">Ниже среднего</cx:pt>
          <cx:pt idx="1551">Ниже среднего</cx:pt>
          <cx:pt idx="1552">Ниже среднего</cx:pt>
          <cx:pt idx="1553">Ниже среднего</cx:pt>
          <cx:pt idx="1554">Ниже среднего</cx:pt>
          <cx:pt idx="1555">Ниже среднего</cx:pt>
          <cx:pt idx="1556">Ниже среднего</cx:pt>
          <cx:pt idx="1557">Ниже среднего</cx:pt>
          <cx:pt idx="1558">Ниже среднего</cx:pt>
          <cx:pt idx="1559">Ниже среднего</cx:pt>
          <cx:pt idx="1560">Ниже среднего</cx:pt>
          <cx:pt idx="1561">Ниже среднего</cx:pt>
          <cx:pt idx="1562">Ниже среднего</cx:pt>
          <cx:pt idx="1563">Ниже среднего</cx:pt>
          <cx:pt idx="1564">Ниже среднего</cx:pt>
          <cx:pt idx="1565">Ниже среднего</cx:pt>
          <cx:pt idx="1566">Ниже среднего</cx:pt>
          <cx:pt idx="1567">Ниже среднего</cx:pt>
          <cx:pt idx="1568">Ниже среднего</cx:pt>
          <cx:pt idx="1569">Ниже среднего</cx:pt>
          <cx:pt idx="1570">Ниже среднего</cx:pt>
          <cx:pt idx="1571">Ниже среднего</cx:pt>
          <cx:pt idx="1572">Ниже среднего</cx:pt>
          <cx:pt idx="1573">Ниже среднего</cx:pt>
          <cx:pt idx="1574">Ниже среднего</cx:pt>
          <cx:pt idx="1575">Ниже среднего</cx:pt>
          <cx:pt idx="1576">Ниже среднего</cx:pt>
          <cx:pt idx="1577">Ниже среднего</cx:pt>
          <cx:pt idx="1578">Ниже среднего</cx:pt>
          <cx:pt idx="1579">Ниже среднего</cx:pt>
          <cx:pt idx="1580">Ниже среднего</cx:pt>
          <cx:pt idx="1581">Ниже среднего</cx:pt>
          <cx:pt idx="1582">Ниже среднего</cx:pt>
          <cx:pt idx="1583">Ниже среднего</cx:pt>
          <cx:pt idx="1584">Ниже среднего</cx:pt>
          <cx:pt idx="1585">Ниже среднего</cx:pt>
          <cx:pt idx="1586">Ниже среднего</cx:pt>
          <cx:pt idx="1587">Ниже среднего</cx:pt>
          <cx:pt idx="1588">Ниже среднего</cx:pt>
          <cx:pt idx="1589">Ниже среднего</cx:pt>
          <cx:pt idx="1590">Ниже среднего</cx:pt>
          <cx:pt idx="1591">Ниже среднего</cx:pt>
          <cx:pt idx="1592">Ниже среднего</cx:pt>
          <cx:pt idx="1593">Ниже среднего</cx:pt>
          <cx:pt idx="1594">Ниже среднего</cx:pt>
          <cx:pt idx="1595">Ниже среднего</cx:pt>
          <cx:pt idx="1596">Ниже среднего</cx:pt>
          <cx:pt idx="1597">Ниже среднего</cx:pt>
          <cx:pt idx="1598">Ниже среднего</cx:pt>
          <cx:pt idx="1599">Ниже среднего</cx:pt>
          <cx:pt idx="1600">Ниже среднего</cx:pt>
          <cx:pt idx="1601">Ниже среднего</cx:pt>
          <cx:pt idx="1602">Ниже среднего</cx:pt>
          <cx:pt idx="1603">Ниже среднего</cx:pt>
          <cx:pt idx="1604">Ниже среднего</cx:pt>
          <cx:pt idx="1605">Ниже среднего</cx:pt>
          <cx:pt idx="1606">Ниже среднего</cx:pt>
          <cx:pt idx="1607">Ниже среднего</cx:pt>
          <cx:pt idx="1608">Ниже среднего</cx:pt>
          <cx:pt idx="1609">Ниже среднего</cx:pt>
          <cx:pt idx="1610">Ниже среднего</cx:pt>
          <cx:pt idx="1611">Ниже среднего</cx:pt>
          <cx:pt idx="1612">Ниже среднего</cx:pt>
          <cx:pt idx="1613">Ниже среднего</cx:pt>
          <cx:pt idx="1614">Ниже среднего</cx:pt>
          <cx:pt idx="1615">Ниже среднего</cx:pt>
          <cx:pt idx="1616">Ниже среднего</cx:pt>
          <cx:pt idx="1617">Ниже среднего</cx:pt>
          <cx:pt idx="1618">Ниже среднего</cx:pt>
          <cx:pt idx="1619">Ниже среднего</cx:pt>
          <cx:pt idx="1620">Ниже среднего</cx:pt>
          <cx:pt idx="1621">Ниже среднего</cx:pt>
          <cx:pt idx="1622">Ниже среднего</cx:pt>
          <cx:pt idx="1623">Ниже среднего</cx:pt>
          <cx:pt idx="1624">Ниже среднего</cx:pt>
          <cx:pt idx="1625">Ниже среднего</cx:pt>
          <cx:pt idx="1626">Ниже среднего</cx:pt>
          <cx:pt idx="1627">Ниже среднего</cx:pt>
          <cx:pt idx="1628">Ниже среднего</cx:pt>
          <cx:pt idx="1629">Ниже среднего</cx:pt>
          <cx:pt idx="1630">Ниже среднего</cx:pt>
          <cx:pt idx="1631">Ниже среднего</cx:pt>
          <cx:pt idx="1632">Ниже среднего</cx:pt>
          <cx:pt idx="1633">Ниже среднего</cx:pt>
          <cx:pt idx="1634">Ниже среднего</cx:pt>
          <cx:pt idx="1635">Ниже среднего</cx:pt>
          <cx:pt idx="1636">Ниже среднего</cx:pt>
          <cx:pt idx="1637">Ниже среднего</cx:pt>
          <cx:pt idx="1638">Ниже среднего</cx:pt>
          <cx:pt idx="1639">Ниже среднего</cx:pt>
          <cx:pt idx="1640">Ниже среднего</cx:pt>
          <cx:pt idx="1641">Ниже среднего</cx:pt>
          <cx:pt idx="1642">Ниже среднего</cx:pt>
          <cx:pt idx="1643">Ниже среднего</cx:pt>
          <cx:pt idx="1644">Ниже среднего</cx:pt>
          <cx:pt idx="1645">Ниже среднего</cx:pt>
          <cx:pt idx="1646">Ниже среднего</cx:pt>
          <cx:pt idx="1647">Ниже среднего</cx:pt>
          <cx:pt idx="1648">Ниже среднего</cx:pt>
          <cx:pt idx="1649">Ниже среднего</cx:pt>
          <cx:pt idx="1650">Ниже среднего</cx:pt>
          <cx:pt idx="1651">Ниже среднего</cx:pt>
          <cx:pt idx="1652">Ниже среднего</cx:pt>
          <cx:pt idx="1653">Ниже среднего</cx:pt>
          <cx:pt idx="1654">Ниже среднего</cx:pt>
          <cx:pt idx="1655">Ниже среднего</cx:pt>
          <cx:pt idx="1656">Ниже среднего</cx:pt>
          <cx:pt idx="1657">Ниже среднего</cx:pt>
          <cx:pt idx="1658">Ниже среднего</cx:pt>
          <cx:pt idx="1659">Ниже среднего</cx:pt>
          <cx:pt idx="1660">Ниже среднего</cx:pt>
          <cx:pt idx="1661">Ниже среднего</cx:pt>
          <cx:pt idx="1662">Ниже среднего</cx:pt>
          <cx:pt idx="1663">Ниже среднего</cx:pt>
          <cx:pt idx="1664">Ниже среднего</cx:pt>
          <cx:pt idx="1665">Ниже среднего</cx:pt>
          <cx:pt idx="1666">Ниже среднего</cx:pt>
          <cx:pt idx="1667">Ниже среднего</cx:pt>
          <cx:pt idx="1668">Ниже среднего</cx:pt>
          <cx:pt idx="1669">Ниже среднего</cx:pt>
          <cx:pt idx="1670">Ниже среднего</cx:pt>
          <cx:pt idx="1671">Ниже среднего</cx:pt>
          <cx:pt idx="1672">Ниже среднего</cx:pt>
          <cx:pt idx="1673">Ниже среднего</cx:pt>
          <cx:pt idx="1674">Ниже среднего</cx:pt>
          <cx:pt idx="1675">Ниже среднего</cx:pt>
          <cx:pt idx="1676">Ниже среднего</cx:pt>
          <cx:pt idx="1677">Ниже среднего</cx:pt>
          <cx:pt idx="1678">Ниже среднего</cx:pt>
          <cx:pt idx="1679">Ниже среднего</cx:pt>
          <cx:pt idx="1680">Ниже среднего</cx:pt>
          <cx:pt idx="1681">Ниже среднего</cx:pt>
          <cx:pt idx="1682">Ниже среднего</cx:pt>
          <cx:pt idx="1683">Ниже среднего</cx:pt>
          <cx:pt idx="1684">Ниже среднего</cx:pt>
          <cx:pt idx="1685">Ниже среднего</cx:pt>
          <cx:pt idx="1686">Ниже среднего</cx:pt>
          <cx:pt idx="1687">Ниже среднего</cx:pt>
          <cx:pt idx="1688">Ниже среднего</cx:pt>
          <cx:pt idx="1689">Ниже среднего</cx:pt>
          <cx:pt idx="1690">Ниже среднего</cx:pt>
          <cx:pt idx="1691">Ниже среднего</cx:pt>
          <cx:pt idx="1692">Ниже среднего</cx:pt>
          <cx:pt idx="1693">Ниже среднего</cx:pt>
          <cx:pt idx="1694">Ниже среднего</cx:pt>
          <cx:pt idx="1695">Ниже среднего</cx:pt>
          <cx:pt idx="1696">Ниже среднего</cx:pt>
          <cx:pt idx="1697">Ниже среднего</cx:pt>
          <cx:pt idx="1698">Ниже среднего</cx:pt>
          <cx:pt idx="1699">Ниже среднего</cx:pt>
          <cx:pt idx="1700">Ниже среднего</cx:pt>
          <cx:pt idx="1701">Ниже среднего</cx:pt>
          <cx:pt idx="1702">Ниже среднего</cx:pt>
          <cx:pt idx="1703">Ниже среднего</cx:pt>
          <cx:pt idx="1704">Ниже среднего</cx:pt>
          <cx:pt idx="1705">Ниже среднего</cx:pt>
          <cx:pt idx="1706">Ниже среднего</cx:pt>
          <cx:pt idx="1707">Ниже среднего</cx:pt>
          <cx:pt idx="1708">Ниже среднего</cx:pt>
          <cx:pt idx="1709">Ниже среднего</cx:pt>
          <cx:pt idx="1710">Ниже среднего</cx:pt>
          <cx:pt idx="1711">Ниже среднего</cx:pt>
          <cx:pt idx="1712">Ниже среднего</cx:pt>
          <cx:pt idx="1713">Ниже среднего</cx:pt>
          <cx:pt idx="1714">Ниже среднего</cx:pt>
          <cx:pt idx="1715">Ниже среднего</cx:pt>
          <cx:pt idx="1716">Ниже среднего</cx:pt>
          <cx:pt idx="1717">Ниже среднего</cx:pt>
          <cx:pt idx="1718">Ниже среднего</cx:pt>
          <cx:pt idx="1719">Ниже среднего</cx:pt>
          <cx:pt idx="1720">Ниже среднего</cx:pt>
          <cx:pt idx="1721">Ниже среднего</cx:pt>
          <cx:pt idx="1722">Ниже среднего</cx:pt>
          <cx:pt idx="1723">Ниже среднего</cx:pt>
          <cx:pt idx="1724">Ниже среднего</cx:pt>
          <cx:pt idx="1725">Ниже среднего</cx:pt>
          <cx:pt idx="1726">Ниже среднего</cx:pt>
          <cx:pt idx="1727">Ниже среднего</cx:pt>
          <cx:pt idx="1728">Ниже среднего</cx:pt>
          <cx:pt idx="1729">Ниже среднего</cx:pt>
          <cx:pt idx="1730">Ниже среднего</cx:pt>
          <cx:pt idx="1731">Ниже среднего</cx:pt>
          <cx:pt idx="1732">Ниже среднего</cx:pt>
          <cx:pt idx="1733">Ниже среднего</cx:pt>
          <cx:pt idx="1734">Ниже среднего</cx:pt>
          <cx:pt idx="1735">Ниже среднего</cx:pt>
          <cx:pt idx="1736">Ниже среднего</cx:pt>
          <cx:pt idx="1737">Ниже среднего</cx:pt>
          <cx:pt idx="1738">Ниже среднего</cx:pt>
          <cx:pt idx="1739">Ниже среднего</cx:pt>
          <cx:pt idx="1740">Ниже среднего</cx:pt>
          <cx:pt idx="1741">Ниже среднего</cx:pt>
          <cx:pt idx="1742">Ниже среднего</cx:pt>
          <cx:pt idx="1743">Ниже среднего</cx:pt>
          <cx:pt idx="1744">Ниже среднего</cx:pt>
          <cx:pt idx="1745">Ниже среднего</cx:pt>
          <cx:pt idx="1746">Ниже среднего</cx:pt>
          <cx:pt idx="1747">Ниже среднего</cx:pt>
          <cx:pt idx="1748">Ниже среднего</cx:pt>
          <cx:pt idx="1749">Ниже среднего</cx:pt>
          <cx:pt idx="1750">Ниже среднего</cx:pt>
          <cx:pt idx="1751">Ниже среднего</cx:pt>
          <cx:pt idx="1752">Ниже среднего</cx:pt>
          <cx:pt idx="1753">Ниже среднего</cx:pt>
          <cx:pt idx="1754">Ниже среднего</cx:pt>
          <cx:pt idx="1755">Ниже среднего</cx:pt>
          <cx:pt idx="1756">Ниже среднего</cx:pt>
          <cx:pt idx="1757">Ниже среднего</cx:pt>
          <cx:pt idx="1758">Ниже среднего</cx:pt>
          <cx:pt idx="1759">Ниже среднего</cx:pt>
          <cx:pt idx="1760">Ниже среднего</cx:pt>
          <cx:pt idx="1761">Ниже среднего</cx:pt>
          <cx:pt idx="1762">Ниже среднего</cx:pt>
          <cx:pt idx="1763">Ниже среднего</cx:pt>
          <cx:pt idx="1764">Ниже среднего</cx:pt>
          <cx:pt idx="1765">Ниже среднего</cx:pt>
          <cx:pt idx="1766">Ниже среднего</cx:pt>
          <cx:pt idx="1767">Ниже среднего</cx:pt>
          <cx:pt idx="1768">Ниже среднего</cx:pt>
          <cx:pt idx="1769">Ниже среднего</cx:pt>
          <cx:pt idx="1770">Ниже среднего</cx:pt>
          <cx:pt idx="1771">Ниже среднего</cx:pt>
          <cx:pt idx="1772">Ниже среднего</cx:pt>
          <cx:pt idx="1773">Ниже среднего</cx:pt>
          <cx:pt idx="1774">Ниже среднего</cx:pt>
          <cx:pt idx="1775">Ниже среднего</cx:pt>
          <cx:pt idx="1776">Ниже среднего</cx:pt>
          <cx:pt idx="1777">Ниже среднего</cx:pt>
          <cx:pt idx="1778">Ниже среднего</cx:pt>
          <cx:pt idx="1779">Ниже среднего</cx:pt>
          <cx:pt idx="1780">Ниже среднего</cx:pt>
          <cx:pt idx="1781">Ниже среднего</cx:pt>
          <cx:pt idx="1782">Ниже среднего</cx:pt>
          <cx:pt idx="1783">Ниже среднего</cx:pt>
          <cx:pt idx="1784">Ниже среднего</cx:pt>
          <cx:pt idx="1785">Ниже среднего</cx:pt>
          <cx:pt idx="1786">Ниже среднего</cx:pt>
          <cx:pt idx="1787">Ниже среднего</cx:pt>
          <cx:pt idx="1788">Ниже среднего</cx:pt>
          <cx:pt idx="1789">Ниже среднего</cx:pt>
          <cx:pt idx="1790">Ниже среднего</cx:pt>
          <cx:pt idx="1791">Ниже среднего</cx:pt>
          <cx:pt idx="1792">Ниже среднего</cx:pt>
          <cx:pt idx="1793">Ниже среднего</cx:pt>
          <cx:pt idx="1794">Ниже среднего</cx:pt>
          <cx:pt idx="1795">Ниже среднего</cx:pt>
          <cx:pt idx="1796">Ниже среднего</cx:pt>
          <cx:pt idx="1797">Ниже среднего</cx:pt>
          <cx:pt idx="1798">Ниже среднего</cx:pt>
          <cx:pt idx="1799">Ниже среднего</cx:pt>
          <cx:pt idx="1800">Ниже среднего</cx:pt>
          <cx:pt idx="1801">Ниже среднего</cx:pt>
          <cx:pt idx="1802">Ниже среднего</cx:pt>
          <cx:pt idx="1803">Ниже среднего</cx:pt>
          <cx:pt idx="1804">Ниже среднего</cx:pt>
          <cx:pt idx="1805">Ниже среднего</cx:pt>
          <cx:pt idx="1806">Ниже среднего</cx:pt>
          <cx:pt idx="1807">Ниже среднего</cx:pt>
          <cx:pt idx="1808">Ниже среднего</cx:pt>
          <cx:pt idx="1809">Ниже среднего</cx:pt>
          <cx:pt idx="1810">Ниже среднего</cx:pt>
          <cx:pt idx="1811">Ниже среднего</cx:pt>
          <cx:pt idx="1812">Ниже среднего</cx:pt>
          <cx:pt idx="1813">Ниже среднего</cx:pt>
          <cx:pt idx="1814">Ниже среднего</cx:pt>
          <cx:pt idx="1815">Ниже среднего</cx:pt>
          <cx:pt idx="1816">Ниже среднего</cx:pt>
          <cx:pt idx="1817">Ниже среднего</cx:pt>
          <cx:pt idx="1818">Ниже среднего</cx:pt>
          <cx:pt idx="1819">Ниже среднего</cx:pt>
          <cx:pt idx="1820">Ниже среднего</cx:pt>
          <cx:pt idx="1821">Ниже среднего</cx:pt>
          <cx:pt idx="1822">Ниже среднего</cx:pt>
          <cx:pt idx="1823">Ниже среднего</cx:pt>
          <cx:pt idx="1824">Ниже среднего</cx:pt>
          <cx:pt idx="1825">Ниже среднего</cx:pt>
          <cx:pt idx="1826">Ниже среднего</cx:pt>
          <cx:pt idx="1827">Ниже среднего</cx:pt>
          <cx:pt idx="1828">Ниже среднего</cx:pt>
          <cx:pt idx="1829">Ниже среднего</cx:pt>
          <cx:pt idx="1830">Ниже среднего</cx:pt>
          <cx:pt idx="1831">Ниже среднего</cx:pt>
          <cx:pt idx="1832">Ниже среднего</cx:pt>
          <cx:pt idx="1833">Ниже среднего</cx:pt>
          <cx:pt idx="1834">Ниже среднего</cx:pt>
          <cx:pt idx="1835">Ниже среднего</cx:pt>
          <cx:pt idx="1836">Ниже среднего</cx:pt>
          <cx:pt idx="1837">Ниже среднего</cx:pt>
          <cx:pt idx="1838">Ниже среднего</cx:pt>
          <cx:pt idx="1839">Ниже среднего</cx:pt>
          <cx:pt idx="1840">Ниже среднего</cx:pt>
          <cx:pt idx="1841">Ниже среднего</cx:pt>
          <cx:pt idx="1842">Ниже среднего</cx:pt>
          <cx:pt idx="1843">Ниже среднего</cx:pt>
          <cx:pt idx="1844">Ниже среднего</cx:pt>
          <cx:pt idx="1845">Ниже среднего</cx:pt>
          <cx:pt idx="1846">Ниже среднего</cx:pt>
          <cx:pt idx="1847">Ниже среднего</cx:pt>
          <cx:pt idx="1848">Ниже среднего</cx:pt>
          <cx:pt idx="1849">Ниже среднего</cx:pt>
          <cx:pt idx="1850">Ниже среднего</cx:pt>
          <cx:pt idx="1851">Ниже среднего</cx:pt>
          <cx:pt idx="1852">Ниже среднего</cx:pt>
          <cx:pt idx="1853">Ниже среднего</cx:pt>
          <cx:pt idx="1854">Ниже среднего</cx:pt>
          <cx:pt idx="1855">Ниже среднего</cx:pt>
          <cx:pt idx="1856">Ниже среднего</cx:pt>
          <cx:pt idx="1857">Ниже среднего</cx:pt>
          <cx:pt idx="1858">Ниже среднего</cx:pt>
          <cx:pt idx="1859">Ниже среднего</cx:pt>
          <cx:pt idx="1860">Ниже среднего</cx:pt>
          <cx:pt idx="1861">Ниже среднего</cx:pt>
          <cx:pt idx="1862">Ниже среднего</cx:pt>
          <cx:pt idx="1863">Ниже среднего</cx:pt>
          <cx:pt idx="1864">Ниже среднего</cx:pt>
          <cx:pt idx="1865">Ниже среднего</cx:pt>
          <cx:pt idx="1866">Ниже среднего</cx:pt>
          <cx:pt idx="1867">Ниже среднего</cx:pt>
          <cx:pt idx="1868">Ниже среднего</cx:pt>
          <cx:pt idx="1869">Ниже среднего</cx:pt>
          <cx:pt idx="1870">Ниже среднего</cx:pt>
          <cx:pt idx="1871">Ниже среднего</cx:pt>
          <cx:pt idx="1872">Ниже среднего</cx:pt>
          <cx:pt idx="1873">Ниже среднего</cx:pt>
          <cx:pt idx="1874">Ниже среднего</cx:pt>
          <cx:pt idx="1875">Ниже среднего</cx:pt>
          <cx:pt idx="1876">Ниже среднего</cx:pt>
          <cx:pt idx="1877">Ниже среднего</cx:pt>
          <cx:pt idx="1878">Ниже среднего</cx:pt>
          <cx:pt idx="1879">Ниже среднего</cx:pt>
          <cx:pt idx="1880">Ниже среднего</cx:pt>
          <cx:pt idx="1881">Ниже среднего</cx:pt>
          <cx:pt idx="1882">Ниже среднего</cx:pt>
          <cx:pt idx="1883">Ниже среднего</cx:pt>
          <cx:pt idx="1884">Ниже среднего</cx:pt>
          <cx:pt idx="1885">Ниже среднего</cx:pt>
          <cx:pt idx="1886">Ниже среднего</cx:pt>
          <cx:pt idx="1887">Ниже среднего</cx:pt>
          <cx:pt idx="1888">Ниже среднего</cx:pt>
          <cx:pt idx="1889">Ниже среднего</cx:pt>
          <cx:pt idx="1890">Ниже среднего</cx:pt>
          <cx:pt idx="1891">Ниже среднего</cx:pt>
          <cx:pt idx="1892">Ниже среднего</cx:pt>
          <cx:pt idx="1893">Ниже среднего</cx:pt>
          <cx:pt idx="1894">Ниже среднего</cx:pt>
          <cx:pt idx="1895">Ниже среднего</cx:pt>
          <cx:pt idx="1896">Ниже среднего</cx:pt>
          <cx:pt idx="1897">Ниже среднего</cx:pt>
          <cx:pt idx="1898">Ниже среднего</cx:pt>
          <cx:pt idx="1899">Ниже среднего</cx:pt>
          <cx:pt idx="1900">Ниже среднего</cx:pt>
          <cx:pt idx="1901">Ниже среднего</cx:pt>
          <cx:pt idx="1902">Ниже среднего</cx:pt>
          <cx:pt idx="1903">Ниже среднего</cx:pt>
          <cx:pt idx="1904">Ниже среднего</cx:pt>
          <cx:pt idx="1905">Ниже среднего</cx:pt>
          <cx:pt idx="1906">Ниже среднего</cx:pt>
          <cx:pt idx="1907">Ниже среднего</cx:pt>
          <cx:pt idx="1908">Ниже среднего</cx:pt>
          <cx:pt idx="1909">Ниже среднего</cx:pt>
          <cx:pt idx="1910">Ниже среднего</cx:pt>
          <cx:pt idx="1911">Ниже среднего</cx:pt>
          <cx:pt idx="1912">Ниже среднего</cx:pt>
          <cx:pt idx="1913">Ниже среднего</cx:pt>
          <cx:pt idx="1914">Ниже среднего</cx:pt>
          <cx:pt idx="1915">Ниже среднего</cx:pt>
          <cx:pt idx="1916">Ниже среднего</cx:pt>
          <cx:pt idx="1917">Ниже среднего</cx:pt>
          <cx:pt idx="1918">Ниже среднего</cx:pt>
          <cx:pt idx="1919">Ниже среднего</cx:pt>
          <cx:pt idx="1920">Ниже среднего</cx:pt>
          <cx:pt idx="1921">Ниже среднего</cx:pt>
          <cx:pt idx="1922">Ниже среднего</cx:pt>
          <cx:pt idx="1923">Ниже среднего</cx:pt>
          <cx:pt idx="1924">Ниже среднего</cx:pt>
          <cx:pt idx="1925">Ниже среднего</cx:pt>
          <cx:pt idx="1926">Ниже среднего</cx:pt>
          <cx:pt idx="1927">Ниже среднего</cx:pt>
          <cx:pt idx="1928">Ниже среднего</cx:pt>
          <cx:pt idx="1929">Ниже среднего</cx:pt>
          <cx:pt idx="1930">Ниже среднего</cx:pt>
          <cx:pt idx="1931">Ниже среднего</cx:pt>
          <cx:pt idx="1932">Ниже среднего</cx:pt>
          <cx:pt idx="1933">Ниже среднего</cx:pt>
          <cx:pt idx="1934">Ниже среднего</cx:pt>
          <cx:pt idx="1935">Ниже среднего</cx:pt>
          <cx:pt idx="1936">Ниже среднего</cx:pt>
          <cx:pt idx="1937">Ниже среднего</cx:pt>
          <cx:pt idx="1938">Ниже среднего</cx:pt>
          <cx:pt idx="1939">Ниже среднего</cx:pt>
          <cx:pt idx="1940">Ниже среднего</cx:pt>
          <cx:pt idx="1941">Ниже среднего</cx:pt>
          <cx:pt idx="1942">Ниже среднего</cx:pt>
          <cx:pt idx="1943">Ниже среднего</cx:pt>
          <cx:pt idx="1944">Ниже среднего</cx:pt>
          <cx:pt idx="1945">Ниже среднего</cx:pt>
          <cx:pt idx="1946">Ниже среднего</cx:pt>
          <cx:pt idx="1947">Ниже среднего</cx:pt>
          <cx:pt idx="1948">Ниже среднего</cx:pt>
          <cx:pt idx="1949">Ниже среднего</cx:pt>
          <cx:pt idx="1950">Ниже среднего</cx:pt>
          <cx:pt idx="1951">Ниже среднего</cx:pt>
          <cx:pt idx="1952">Ниже среднего</cx:pt>
          <cx:pt idx="1953">Ниже среднего</cx:pt>
          <cx:pt idx="1954">Ниже среднего</cx:pt>
          <cx:pt idx="1955">Ниже среднего</cx:pt>
          <cx:pt idx="1956">Ниже среднего</cx:pt>
          <cx:pt idx="1957">Ниже среднего</cx:pt>
          <cx:pt idx="1958">Ниже среднего</cx:pt>
          <cx:pt idx="1959">Ниже среднего</cx:pt>
          <cx:pt idx="1960">Ниже среднего</cx:pt>
          <cx:pt idx="1961">Ниже среднего</cx:pt>
          <cx:pt idx="1962">Ниже среднего</cx:pt>
          <cx:pt idx="1963">Ниже среднего</cx:pt>
          <cx:pt idx="1964">Ниже среднего</cx:pt>
          <cx:pt idx="1965">Ниже среднего</cx:pt>
          <cx:pt idx="1966">Ниже среднего</cx:pt>
          <cx:pt idx="1967">Ниже среднего</cx:pt>
          <cx:pt idx="1968">Ниже среднего</cx:pt>
          <cx:pt idx="1969">Ниже среднего</cx:pt>
          <cx:pt idx="1970">Ниже среднего</cx:pt>
          <cx:pt idx="1971">Ниже среднего</cx:pt>
          <cx:pt idx="1972">Ниже среднего</cx:pt>
          <cx:pt idx="1973">Ниже среднего</cx:pt>
          <cx:pt idx="1974">Ниже среднего</cx:pt>
          <cx:pt idx="1975">Ниже среднего</cx:pt>
          <cx:pt idx="1976">Ниже среднего</cx:pt>
          <cx:pt idx="1977">Ниже среднего</cx:pt>
          <cx:pt idx="1978">Ниже среднего</cx:pt>
          <cx:pt idx="1979">Ниже среднего</cx:pt>
          <cx:pt idx="1980">Ниже среднего</cx:pt>
          <cx:pt idx="1981">Ниже среднего</cx:pt>
          <cx:pt idx="1982">Ниже среднего</cx:pt>
          <cx:pt idx="1983">Ниже среднего</cx:pt>
          <cx:pt idx="1984">Ниже среднего</cx:pt>
          <cx:pt idx="1985">Ниже среднего</cx:pt>
          <cx:pt idx="1986">Ниже среднего</cx:pt>
          <cx:pt idx="1987">Ниже среднего</cx:pt>
          <cx:pt idx="1988">Ниже среднего</cx:pt>
          <cx:pt idx="1989">Ниже среднего</cx:pt>
          <cx:pt idx="1990">Ниже среднего</cx:pt>
          <cx:pt idx="1991">Ниже среднего</cx:pt>
          <cx:pt idx="1992">Ниже среднего</cx:pt>
          <cx:pt idx="1993">Ниже среднего</cx:pt>
          <cx:pt idx="1994">Ниже среднего</cx:pt>
          <cx:pt idx="1995">Ниже среднего</cx:pt>
          <cx:pt idx="1996">Ниже среднего</cx:pt>
          <cx:pt idx="1997">Ниже среднего</cx:pt>
          <cx:pt idx="1998">Ниже среднего</cx:pt>
          <cx:pt idx="1999">Ниже среднего</cx:pt>
          <cx:pt idx="2000">Ниже среднего</cx:pt>
          <cx:pt idx="2001">Ниже среднего</cx:pt>
          <cx:pt idx="2002">Ниже среднего</cx:pt>
          <cx:pt idx="2003">Ниже среднего</cx:pt>
          <cx:pt idx="2004">Ниже среднего</cx:pt>
          <cx:pt idx="2005">Ниже среднего</cx:pt>
          <cx:pt idx="2006">Ниже среднего</cx:pt>
          <cx:pt idx="2007">Ниже среднего</cx:pt>
          <cx:pt idx="2008">Ниже среднего</cx:pt>
          <cx:pt idx="2009">Ниже среднего</cx:pt>
          <cx:pt idx="2010">Ниже среднего</cx:pt>
          <cx:pt idx="2011">Ниже среднего</cx:pt>
          <cx:pt idx="2012">Ниже среднего</cx:pt>
          <cx:pt idx="2013">Ниже среднего</cx:pt>
          <cx:pt idx="2014">Ниже среднего</cx:pt>
          <cx:pt idx="2015">Ниже среднего</cx:pt>
          <cx:pt idx="2016">Ниже среднего</cx:pt>
          <cx:pt idx="2017">Ниже среднего</cx:pt>
          <cx:pt idx="2018">Ниже среднего</cx:pt>
          <cx:pt idx="2019">Ниже среднего</cx:pt>
          <cx:pt idx="2020">Ниже среднего</cx:pt>
          <cx:pt idx="2021">Ниже среднего</cx:pt>
          <cx:pt idx="2022">Ниже среднего</cx:pt>
          <cx:pt idx="2023">Ниже среднего</cx:pt>
          <cx:pt idx="2024">Ниже среднего</cx:pt>
          <cx:pt idx="2025">Ниже среднего</cx:pt>
          <cx:pt idx="2026">Ниже среднего</cx:pt>
          <cx:pt idx="2027">Ниже среднего</cx:pt>
          <cx:pt idx="2028">Ниже среднего</cx:pt>
          <cx:pt idx="2029">Ниже среднего</cx:pt>
          <cx:pt idx="2030">Ниже среднего</cx:pt>
          <cx:pt idx="2031">Ниже среднего</cx:pt>
          <cx:pt idx="2032">Ниже среднего</cx:pt>
          <cx:pt idx="2033">Ниже среднего</cx:pt>
          <cx:pt idx="2034">Ниже среднего</cx:pt>
          <cx:pt idx="2035">Ниже среднего</cx:pt>
          <cx:pt idx="2036">Ниже среднего</cx:pt>
          <cx:pt idx="2037">Ниже среднего</cx:pt>
          <cx:pt idx="2038">Ниже среднего</cx:pt>
          <cx:pt idx="2039">Ниже среднего</cx:pt>
          <cx:pt idx="2040">Ниже среднего</cx:pt>
          <cx:pt idx="2041">Ниже среднего</cx:pt>
          <cx:pt idx="2042">Ниже среднего</cx:pt>
          <cx:pt idx="2043">Ниже среднего</cx:pt>
          <cx:pt idx="2044">Ниже среднего</cx:pt>
          <cx:pt idx="2045">Ниже среднего</cx:pt>
          <cx:pt idx="2046">Ниже среднего</cx:pt>
          <cx:pt idx="2047">Ниже среднего</cx:pt>
          <cx:pt idx="2048">Ниже среднего</cx:pt>
          <cx:pt idx="2049">Ниже среднего</cx:pt>
          <cx:pt idx="2050">Ниже среднего</cx:pt>
          <cx:pt idx="2051">Ниже среднего</cx:pt>
          <cx:pt idx="2052">Ниже среднего</cx:pt>
          <cx:pt idx="2053">Ниже среднего</cx:pt>
          <cx:pt idx="2054">Ниже среднего</cx:pt>
          <cx:pt idx="2055">Ниже среднего</cx:pt>
          <cx:pt idx="2056">Ниже среднего</cx:pt>
          <cx:pt idx="2057">Ниже среднего</cx:pt>
          <cx:pt idx="2058">Ниже среднего</cx:pt>
          <cx:pt idx="2059">Ниже среднего</cx:pt>
          <cx:pt idx="2060">Ниже среднего</cx:pt>
          <cx:pt idx="2061">Ниже среднего</cx:pt>
          <cx:pt idx="2062">Ниже среднего</cx:pt>
          <cx:pt idx="2063">Ниже среднего</cx:pt>
          <cx:pt idx="2064">Ниже среднего</cx:pt>
          <cx:pt idx="2065">Ниже среднего</cx:pt>
          <cx:pt idx="2066">Ниже среднего</cx:pt>
          <cx:pt idx="2067">Ниже среднего</cx:pt>
          <cx:pt idx="2068">Ниже среднего</cx:pt>
          <cx:pt idx="2069">Ниже среднего</cx:pt>
          <cx:pt idx="2070">Ниже среднего</cx:pt>
          <cx:pt idx="2071">Ниже среднего</cx:pt>
          <cx:pt idx="2072">Ниже среднего</cx:pt>
          <cx:pt idx="2073">Ниже среднего</cx:pt>
          <cx:pt idx="2074">Ниже среднего</cx:pt>
          <cx:pt idx="2075">Ниже среднего</cx:pt>
          <cx:pt idx="2076">Ниже среднего</cx:pt>
          <cx:pt idx="2077">Ниже среднего</cx:pt>
          <cx:pt idx="2078">Ниже среднего</cx:pt>
          <cx:pt idx="2079">Ниже среднего</cx:pt>
          <cx:pt idx="2080">Ниже среднего</cx:pt>
          <cx:pt idx="2081">Ниже среднего</cx:pt>
          <cx:pt idx="2082">Ниже среднего</cx:pt>
          <cx:pt idx="2083">Ниже среднего</cx:pt>
          <cx:pt idx="2084">Ниже среднего</cx:pt>
          <cx:pt idx="2085">Ниже среднего</cx:pt>
          <cx:pt idx="2086">Ниже среднего</cx:pt>
          <cx:pt idx="2087">Ниже среднего</cx:pt>
          <cx:pt idx="2088">Ниже среднего</cx:pt>
          <cx:pt idx="2089">Ниже среднего</cx:pt>
          <cx:pt idx="2090">Ниже среднего</cx:pt>
          <cx:pt idx="2091">Ниже среднего</cx:pt>
          <cx:pt idx="2092">Ниже среднего</cx:pt>
          <cx:pt idx="2093">Ниже среднего</cx:pt>
          <cx:pt idx="2094">Ниже среднего</cx:pt>
          <cx:pt idx="2095">Ниже среднего</cx:pt>
          <cx:pt idx="2096">Ниже среднего</cx:pt>
          <cx:pt idx="2097">Ниже среднего</cx:pt>
          <cx:pt idx="2098">Ниже среднего</cx:pt>
          <cx:pt idx="2099">Ниже среднего</cx:pt>
          <cx:pt idx="2100">Ниже среднего</cx:pt>
          <cx:pt idx="2101">Ниже среднего</cx:pt>
          <cx:pt idx="2102">Ниже среднего</cx:pt>
          <cx:pt idx="2103">Ниже среднего</cx:pt>
          <cx:pt idx="2104">Ниже среднего</cx:pt>
          <cx:pt idx="2105">Ниже среднего</cx:pt>
          <cx:pt idx="2106">Ниже среднего</cx:pt>
          <cx:pt idx="2107">Ниже среднего</cx:pt>
          <cx:pt idx="2108">Ниже среднего</cx:pt>
          <cx:pt idx="2109">Ниже среднего</cx:pt>
          <cx:pt idx="2110">Ниже среднего</cx:pt>
          <cx:pt idx="2111">Ниже среднего</cx:pt>
          <cx:pt idx="2112">Ниже среднего</cx:pt>
          <cx:pt idx="2113">Ниже среднего</cx:pt>
          <cx:pt idx="2114">Ниже среднего</cx:pt>
          <cx:pt idx="2115">Ниже среднего</cx:pt>
          <cx:pt idx="2116">Ниже среднего</cx:pt>
          <cx:pt idx="2117">Ниже среднего</cx:pt>
          <cx:pt idx="2118">Ниже среднего</cx:pt>
          <cx:pt idx="2119">Ниже среднего</cx:pt>
          <cx:pt idx="2120">Ниже среднего</cx:pt>
          <cx:pt idx="2121">Ниже среднего</cx:pt>
          <cx:pt idx="2122">Ниже среднего</cx:pt>
          <cx:pt idx="2123">Ниже среднего</cx:pt>
          <cx:pt idx="2124">Ниже среднего</cx:pt>
          <cx:pt idx="2125">Ниже среднего</cx:pt>
          <cx:pt idx="2126">Ниже среднего</cx:pt>
          <cx:pt idx="2127">Ниже среднего</cx:pt>
          <cx:pt idx="2128">Ниже среднего</cx:pt>
          <cx:pt idx="2129">Ниже среднего</cx:pt>
          <cx:pt idx="2130">Ниже среднего</cx:pt>
          <cx:pt idx="2131">Ниже среднего</cx:pt>
          <cx:pt idx="2132">Ниже среднего</cx:pt>
          <cx:pt idx="2133">Ниже среднего</cx:pt>
          <cx:pt idx="2134">Ниже среднего</cx:pt>
          <cx:pt idx="2135">Ниже среднего</cx:pt>
          <cx:pt idx="2136">Ниже среднего</cx:pt>
          <cx:pt idx="2137">Ниже среднего</cx:pt>
          <cx:pt idx="2138">Ниже среднего</cx:pt>
          <cx:pt idx="2139">Ниже среднего</cx:pt>
          <cx:pt idx="2140">Ниже среднего</cx:pt>
          <cx:pt idx="2141">Ниже среднего</cx:pt>
          <cx:pt idx="2142">Ниже среднего</cx:pt>
          <cx:pt idx="2143">Ниже среднего</cx:pt>
          <cx:pt idx="2144">Ниже среднего</cx:pt>
          <cx:pt idx="2145">Ниже среднего</cx:pt>
          <cx:pt idx="2146">Ниже среднего</cx:pt>
          <cx:pt idx="2147">Ниже среднего</cx:pt>
          <cx:pt idx="2148">Ниже среднего</cx:pt>
          <cx:pt idx="2149">Ниже среднего</cx:pt>
          <cx:pt idx="2150">Ниже среднего</cx:pt>
          <cx:pt idx="2151">Ниже среднего</cx:pt>
          <cx:pt idx="2152">Ниже среднего</cx:pt>
          <cx:pt idx="2153">Ниже среднего</cx:pt>
          <cx:pt idx="2154">Ниже среднего</cx:pt>
          <cx:pt idx="2155">Ниже среднего</cx:pt>
          <cx:pt idx="2156">Ниже среднего</cx:pt>
          <cx:pt idx="2157">Ниже среднего</cx:pt>
          <cx:pt idx="2158">Ниже среднего</cx:pt>
          <cx:pt idx="2159">Ниже среднего</cx:pt>
          <cx:pt idx="2160">Ниже среднего</cx:pt>
          <cx:pt idx="2161">Ниже среднего</cx:pt>
          <cx:pt idx="2162">Ниже среднего</cx:pt>
          <cx:pt idx="2163">Ниже среднего</cx:pt>
          <cx:pt idx="2164">Ниже среднего</cx:pt>
          <cx:pt idx="2165">Ниже среднего</cx:pt>
          <cx:pt idx="2166">Ниже среднего</cx:pt>
          <cx:pt idx="2167">Ниже среднего</cx:pt>
          <cx:pt idx="2168">Ниже среднего</cx:pt>
          <cx:pt idx="2169">Ниже среднего</cx:pt>
          <cx:pt idx="2170">Ниже среднего</cx:pt>
          <cx:pt idx="2171">Ниже среднего</cx:pt>
          <cx:pt idx="2172">Ниже среднего</cx:pt>
          <cx:pt idx="2173">Ниже среднего</cx:pt>
          <cx:pt idx="2174">Ниже среднего</cx:pt>
          <cx:pt idx="2175">Ниже среднего</cx:pt>
          <cx:pt idx="2176">Ниже среднего</cx:pt>
          <cx:pt idx="2177">Ниже среднего</cx:pt>
          <cx:pt idx="2178">Ниже среднего</cx:pt>
          <cx:pt idx="2179">Ниже среднего</cx:pt>
          <cx:pt idx="2180">Ниже среднего</cx:pt>
          <cx:pt idx="2181">Ниже среднего</cx:pt>
          <cx:pt idx="2182">Ниже среднего</cx:pt>
          <cx:pt idx="2183">Ниже среднего</cx:pt>
          <cx:pt idx="2184">Ниже среднего</cx:pt>
          <cx:pt idx="2185">Ниже среднего</cx:pt>
          <cx:pt idx="2186">Ниже среднего</cx:pt>
          <cx:pt idx="2187">Ниже среднего</cx:pt>
          <cx:pt idx="2188">Ниже среднего</cx:pt>
          <cx:pt idx="2189">Ниже среднего</cx:pt>
          <cx:pt idx="2190">Ниже среднего</cx:pt>
          <cx:pt idx="2191">Ниже среднего</cx:pt>
          <cx:pt idx="2192">Ниже среднего</cx:pt>
          <cx:pt idx="2193">Ниже среднего</cx:pt>
          <cx:pt idx="2194">Ниже среднего</cx:pt>
          <cx:pt idx="2195">Ниже среднего</cx:pt>
          <cx:pt idx="2196">Ниже среднего</cx:pt>
          <cx:pt idx="2197">Ниже среднего</cx:pt>
          <cx:pt idx="2198">Ниже среднего</cx:pt>
          <cx:pt idx="2199">Ниже среднего</cx:pt>
          <cx:pt idx="2200">Ниже среднего</cx:pt>
          <cx:pt idx="2201">Ниже среднего</cx:pt>
          <cx:pt idx="2202">Ниже среднего</cx:pt>
          <cx:pt idx="2203">Ниже среднего</cx:pt>
          <cx:pt idx="2204">Ниже среднего</cx:pt>
          <cx:pt idx="2205">Ниже среднего</cx:pt>
          <cx:pt idx="2206">Ниже среднего</cx:pt>
          <cx:pt idx="2207">Ниже среднего</cx:pt>
          <cx:pt idx="2208">Ниже среднего</cx:pt>
          <cx:pt idx="2209">Ниже среднего</cx:pt>
          <cx:pt idx="2210">Ниже среднего</cx:pt>
          <cx:pt idx="2211">Ниже среднего</cx:pt>
          <cx:pt idx="2212">Ниже среднего</cx:pt>
          <cx:pt idx="2213">Ниже среднего</cx:pt>
          <cx:pt idx="2214">Ниже среднего</cx:pt>
          <cx:pt idx="2215">Ниже среднего</cx:pt>
          <cx:pt idx="2216">Ниже среднего</cx:pt>
          <cx:pt idx="2217">Ниже среднего</cx:pt>
          <cx:pt idx="2218">Ниже среднего</cx:pt>
          <cx:pt idx="2219">Ниже среднего</cx:pt>
          <cx:pt idx="2220">Ниже среднего</cx:pt>
          <cx:pt idx="2221">Ниже среднего</cx:pt>
          <cx:pt idx="2222">Ниже среднего</cx:pt>
          <cx:pt idx="2223">Ниже среднего</cx:pt>
          <cx:pt idx="2224">Ниже среднего</cx:pt>
          <cx:pt idx="2225">Ниже среднего</cx:pt>
          <cx:pt idx="2226">Ниже среднего</cx:pt>
          <cx:pt idx="2227">Ниже среднего</cx:pt>
          <cx:pt idx="2228">Ниже среднего</cx:pt>
          <cx:pt idx="2229">Ниже среднего</cx:pt>
          <cx:pt idx="2230">Ниже среднего</cx:pt>
          <cx:pt idx="2231">Ниже среднего</cx:pt>
          <cx:pt idx="2232">Ниже среднего</cx:pt>
          <cx:pt idx="2233">Ниже среднего</cx:pt>
          <cx:pt idx="2234">Ниже среднего</cx:pt>
          <cx:pt idx="2235">Ниже среднего</cx:pt>
          <cx:pt idx="2236">Ниже среднего</cx:pt>
          <cx:pt idx="2237">Ниже среднего</cx:pt>
          <cx:pt idx="2238">Ниже среднего</cx:pt>
          <cx:pt idx="2239">Ниже среднего</cx:pt>
          <cx:pt idx="2240">Ниже среднего</cx:pt>
          <cx:pt idx="2241">Ниже среднего</cx:pt>
          <cx:pt idx="2242">Ниже среднего</cx:pt>
          <cx:pt idx="2243">Ниже среднего</cx:pt>
          <cx:pt idx="2244">Ниже среднего</cx:pt>
          <cx:pt idx="2245">Ниже среднего</cx:pt>
          <cx:pt idx="2246">Ниже среднего</cx:pt>
          <cx:pt idx="2247">Ниже среднего</cx:pt>
          <cx:pt idx="2248">Ниже среднего</cx:pt>
          <cx:pt idx="2249">Ниже среднего</cx:pt>
          <cx:pt idx="2250">Ниже среднего</cx:pt>
          <cx:pt idx="2251">Ниже среднего</cx:pt>
          <cx:pt idx="2252">Ниже среднего</cx:pt>
          <cx:pt idx="2253">Ниже среднего</cx:pt>
          <cx:pt idx="2254">Ниже среднего</cx:pt>
          <cx:pt idx="2255">Ниже среднего</cx:pt>
          <cx:pt idx="2256">Ниже среднего</cx:pt>
          <cx:pt idx="2257">Ниже среднего</cx:pt>
          <cx:pt idx="2258">Ниже среднего</cx:pt>
          <cx:pt idx="2259">Ниже среднего</cx:pt>
          <cx:pt idx="2260">Ниже среднего</cx:pt>
          <cx:pt idx="2261">Ниже среднего</cx:pt>
          <cx:pt idx="2262">Ниже среднего</cx:pt>
          <cx:pt idx="2263">Ниже среднего</cx:pt>
          <cx:pt idx="2264">Ниже среднего</cx:pt>
          <cx:pt idx="2265">Ниже среднего</cx:pt>
          <cx:pt idx="2266">Ниже среднего</cx:pt>
          <cx:pt idx="2267">Ниже среднего</cx:pt>
          <cx:pt idx="2268">Ниже среднего</cx:pt>
          <cx:pt idx="2269">Ниже среднего</cx:pt>
          <cx:pt idx="2270">Ниже среднего</cx:pt>
          <cx:pt idx="2271">Ниже среднего</cx:pt>
          <cx:pt idx="2272">Ниже среднего</cx:pt>
          <cx:pt idx="2273">Ниже среднего</cx:pt>
          <cx:pt idx="2274">Ниже среднего</cx:pt>
          <cx:pt idx="2275">Ниже среднего</cx:pt>
          <cx:pt idx="2276">Ниже среднего</cx:pt>
          <cx:pt idx="2277">Ниже среднего</cx:pt>
          <cx:pt idx="2278">Ниже среднего</cx:pt>
          <cx:pt idx="2279">Ниже среднего</cx:pt>
          <cx:pt idx="2280">Ниже среднего</cx:pt>
          <cx:pt idx="2281">Ниже среднего</cx:pt>
          <cx:pt idx="2282">Ниже среднего</cx:pt>
          <cx:pt idx="2283">Ниже среднего</cx:pt>
          <cx:pt idx="2284">Ниже среднего</cx:pt>
          <cx:pt idx="2285">Ниже среднего</cx:pt>
          <cx:pt idx="2286">Ниже среднего</cx:pt>
          <cx:pt idx="2287">Ниже среднего</cx:pt>
          <cx:pt idx="2288">Ниже среднего</cx:pt>
          <cx:pt idx="2289">Ниже среднего</cx:pt>
          <cx:pt idx="2290">Ниже среднего</cx:pt>
          <cx:pt idx="2291">Ниже среднего</cx:pt>
          <cx:pt idx="2292">Ниже среднего</cx:pt>
          <cx:pt idx="2293">Ниже среднего</cx:pt>
          <cx:pt idx="2294">Ниже среднего</cx:pt>
          <cx:pt idx="2295">Ниже среднего</cx:pt>
          <cx:pt idx="2296">Ниже среднего</cx:pt>
          <cx:pt idx="2297">Ниже среднего</cx:pt>
          <cx:pt idx="2298">Ниже среднего</cx:pt>
          <cx:pt idx="2299">Ниже среднего</cx:pt>
          <cx:pt idx="2300">Ниже среднего</cx:pt>
          <cx:pt idx="2301">Ниже среднего</cx:pt>
          <cx:pt idx="2302">Ниже среднего</cx:pt>
          <cx:pt idx="2303">Ниже среднего</cx:pt>
          <cx:pt idx="2304">Ниже среднего</cx:pt>
          <cx:pt idx="2305">Ниже среднего</cx:pt>
          <cx:pt idx="2306">Ниже среднего</cx:pt>
          <cx:pt idx="2307">Ниже среднего</cx:pt>
          <cx:pt idx="2308">Ниже среднего</cx:pt>
          <cx:pt idx="2309">Ниже среднего</cx:pt>
          <cx:pt idx="2310">Ниже среднего</cx:pt>
          <cx:pt idx="2311">Ниже среднего</cx:pt>
          <cx:pt idx="2312">Ниже среднего</cx:pt>
          <cx:pt idx="2313">Ниже среднего</cx:pt>
          <cx:pt idx="2314">Ниже среднего</cx:pt>
          <cx:pt idx="2315">Ниже среднего</cx:pt>
          <cx:pt idx="2316">Ниже среднего</cx:pt>
          <cx:pt idx="2317">Ниже среднего</cx:pt>
          <cx:pt idx="2318">Ниже среднего</cx:pt>
          <cx:pt idx="2319">Ниже среднего</cx:pt>
          <cx:pt idx="2320">Ниже среднего</cx:pt>
          <cx:pt idx="2321">Ниже среднего</cx:pt>
          <cx:pt idx="2322">Ниже среднего</cx:pt>
          <cx:pt idx="2323">Ниже среднего</cx:pt>
          <cx:pt idx="2324">Ниже среднего</cx:pt>
          <cx:pt idx="2325">Ниже среднего</cx:pt>
          <cx:pt idx="2326">Ниже среднего</cx:pt>
          <cx:pt idx="2327">Ниже среднего</cx:pt>
          <cx:pt idx="2328">Ниже среднего</cx:pt>
          <cx:pt idx="2329">Ниже среднего</cx:pt>
          <cx:pt idx="2330">Ниже среднего</cx:pt>
          <cx:pt idx="2331">Ниже среднего</cx:pt>
          <cx:pt idx="2332">Ниже среднего</cx:pt>
          <cx:pt idx="2333">Ниже среднего</cx:pt>
          <cx:pt idx="2334">Ниже среднего</cx:pt>
          <cx:pt idx="2335">Ниже среднего</cx:pt>
          <cx:pt idx="2336">Ниже среднего</cx:pt>
          <cx:pt idx="2337">Ниже среднего</cx:pt>
          <cx:pt idx="2338">Ниже среднего</cx:pt>
          <cx:pt idx="2339">Ниже среднего</cx:pt>
          <cx:pt idx="2340">Ниже среднего</cx:pt>
          <cx:pt idx="2341">Ниже среднего</cx:pt>
          <cx:pt idx="2342">Ниже среднего</cx:pt>
          <cx:pt idx="2343">Ниже среднего</cx:pt>
          <cx:pt idx="2344">Ниже среднего</cx:pt>
          <cx:pt idx="2345">Ниже среднего</cx:pt>
          <cx:pt idx="2346">Ниже среднего</cx:pt>
          <cx:pt idx="2347">Ниже среднего</cx:pt>
          <cx:pt idx="2348">Ниже среднего</cx:pt>
          <cx:pt idx="2349">Ниже среднего</cx:pt>
          <cx:pt idx="2350">Ниже среднего</cx:pt>
          <cx:pt idx="2351">Ниже среднего</cx:pt>
          <cx:pt idx="2352">Ниже среднего</cx:pt>
          <cx:pt idx="2353">Ниже среднего</cx:pt>
          <cx:pt idx="2354">Ниже среднего</cx:pt>
          <cx:pt idx="2355">Ниже среднего</cx:pt>
          <cx:pt idx="2356">Ниже среднего</cx:pt>
          <cx:pt idx="2357">Ниже среднего</cx:pt>
          <cx:pt idx="2358">Ниже среднего</cx:pt>
          <cx:pt idx="2359">Ниже среднего</cx:pt>
          <cx:pt idx="2360">Ниже среднего</cx:pt>
          <cx:pt idx="2361">Ниже среднего</cx:pt>
          <cx:pt idx="2362">Ниже среднего</cx:pt>
          <cx:pt idx="2363">Ниже среднего</cx:pt>
          <cx:pt idx="2364">Ниже среднего</cx:pt>
          <cx:pt idx="2365">Ниже среднего</cx:pt>
          <cx:pt idx="2366">Ниже среднего</cx:pt>
          <cx:pt idx="2367">Ниже среднего</cx:pt>
          <cx:pt idx="2368">Ниже среднего</cx:pt>
          <cx:pt idx="2369">Ниже среднего</cx:pt>
          <cx:pt idx="2370">Ниже среднего</cx:pt>
          <cx:pt idx="2371">Ниже среднего</cx:pt>
          <cx:pt idx="2372">Ниже среднего</cx:pt>
          <cx:pt idx="2373">Ниже среднего</cx:pt>
          <cx:pt idx="2374">Ниже среднего</cx:pt>
          <cx:pt idx="2375">Ниже среднего</cx:pt>
          <cx:pt idx="2376">Ниже среднего</cx:pt>
          <cx:pt idx="2377">Ниже среднего</cx:pt>
          <cx:pt idx="2378">Ниже среднего</cx:pt>
          <cx:pt idx="2379">Ниже среднего</cx:pt>
          <cx:pt idx="2380">Ниже среднего</cx:pt>
          <cx:pt idx="2381">Ниже среднего</cx:pt>
          <cx:pt idx="2382">Ниже среднего</cx:pt>
          <cx:pt idx="2383">Ниже среднего</cx:pt>
          <cx:pt idx="2384">Ниже среднего</cx:pt>
          <cx:pt idx="2385">Ниже среднего</cx:pt>
          <cx:pt idx="2386">Ниже среднего</cx:pt>
          <cx:pt idx="2387">Ниже среднего</cx:pt>
          <cx:pt idx="2388">Ниже среднего</cx:pt>
          <cx:pt idx="2389">Ниже среднего</cx:pt>
          <cx:pt idx="2390">Ниже среднего</cx:pt>
          <cx:pt idx="2391">Ниже среднего</cx:pt>
          <cx:pt idx="2392">Ниже среднего</cx:pt>
          <cx:pt idx="2393">Ниже среднего</cx:pt>
          <cx:pt idx="2394">Ниже среднего</cx:pt>
          <cx:pt idx="2395">Ниже среднего</cx:pt>
          <cx:pt idx="2396">Ниже среднего</cx:pt>
          <cx:pt idx="2397">Ниже среднего</cx:pt>
          <cx:pt idx="2398">Ниже среднего</cx:pt>
          <cx:pt idx="2399">Ниже среднего</cx:pt>
          <cx:pt idx="2400">Ниже среднего</cx:pt>
          <cx:pt idx="2401">Ниже среднего</cx:pt>
          <cx:pt idx="2402">Ниже среднего</cx:pt>
          <cx:pt idx="2403">Ниже среднего</cx:pt>
          <cx:pt idx="2404">Ниже среднего</cx:pt>
          <cx:pt idx="2405">Ниже среднего</cx:pt>
          <cx:pt idx="2406">Ниже среднего</cx:pt>
          <cx:pt idx="2407">Ниже среднего</cx:pt>
          <cx:pt idx="2408">Ниже среднего</cx:pt>
          <cx:pt idx="2409">Ниже среднего</cx:pt>
          <cx:pt idx="2410">Ниже среднего</cx:pt>
          <cx:pt idx="2411">Ниже среднего</cx:pt>
          <cx:pt idx="2412">Ниже среднего</cx:pt>
          <cx:pt idx="2413">Ниже среднего</cx:pt>
          <cx:pt idx="2414">Ниже среднего</cx:pt>
          <cx:pt idx="2415">Ниже среднего</cx:pt>
          <cx:pt idx="2416">Ниже среднего</cx:pt>
          <cx:pt idx="2417">Ниже среднего</cx:pt>
          <cx:pt idx="2418">Ниже среднего</cx:pt>
          <cx:pt idx="2419">Среднее</cx:pt>
          <cx:pt idx="2420">Среднее</cx:pt>
          <cx:pt idx="2421">Среднее</cx:pt>
          <cx:pt idx="2422">Среднее</cx:pt>
          <cx:pt idx="2423">Среднее</cx:pt>
          <cx:pt idx="2424">Среднее</cx:pt>
          <cx:pt idx="2425">Среднее</cx:pt>
          <cx:pt idx="2426">Среднее</cx:pt>
          <cx:pt idx="2427">Среднее</cx:pt>
          <cx:pt idx="2428">Среднее</cx:pt>
          <cx:pt idx="2429">Среднее</cx:pt>
          <cx:pt idx="2430">Среднее</cx:pt>
          <cx:pt idx="2431">Среднее</cx:pt>
          <cx:pt idx="2432">Среднее</cx:pt>
          <cx:pt idx="2433">Среднее</cx:pt>
          <cx:pt idx="2434">Среднее</cx:pt>
          <cx:pt idx="2435">Среднее</cx:pt>
          <cx:pt idx="2436">Среднее</cx:pt>
          <cx:pt idx="2437">Среднее</cx:pt>
          <cx:pt idx="2438">Среднее</cx:pt>
          <cx:pt idx="2439">Среднее</cx:pt>
          <cx:pt idx="2440">Среднее</cx:pt>
          <cx:pt idx="2441">Среднее</cx:pt>
          <cx:pt idx="2442">Среднее</cx:pt>
          <cx:pt idx="2443">Среднее</cx:pt>
          <cx:pt idx="2444">Среднее</cx:pt>
          <cx:pt idx="2445">Среднее</cx:pt>
          <cx:pt idx="2446">Среднее</cx:pt>
          <cx:pt idx="2447">Среднее</cx:pt>
          <cx:pt idx="2448">Среднее</cx:pt>
          <cx:pt idx="2449">Среднее</cx:pt>
          <cx:pt idx="2450">Среднее</cx:pt>
          <cx:pt idx="2451">Среднее</cx:pt>
          <cx:pt idx="2452">Среднее</cx:pt>
          <cx:pt idx="2453">Среднее</cx:pt>
          <cx:pt idx="2454">Среднее</cx:pt>
          <cx:pt idx="2455">Среднее</cx:pt>
          <cx:pt idx="2456">Среднее</cx:pt>
          <cx:pt idx="2457">Среднее</cx:pt>
          <cx:pt idx="2458">Среднее</cx:pt>
          <cx:pt idx="2459">Среднее</cx:pt>
          <cx:pt idx="2460">Среднее</cx:pt>
          <cx:pt idx="2461">Среднее</cx:pt>
          <cx:pt idx="2462">Среднее</cx:pt>
          <cx:pt idx="2463">Среднее</cx:pt>
          <cx:pt idx="2464">Среднее</cx:pt>
          <cx:pt idx="2465">Среднее</cx:pt>
          <cx:pt idx="2466">Среднее</cx:pt>
          <cx:pt idx="2467">Среднее</cx:pt>
          <cx:pt idx="2468">Среднее</cx:pt>
          <cx:pt idx="2469">Среднее</cx:pt>
          <cx:pt idx="2470">Среднее</cx:pt>
          <cx:pt idx="2471">Среднее</cx:pt>
          <cx:pt idx="2472">Среднее</cx:pt>
          <cx:pt idx="2473">Среднее</cx:pt>
          <cx:pt idx="2474">Среднее</cx:pt>
          <cx:pt idx="2475">Среднее</cx:pt>
          <cx:pt idx="2476">Среднее</cx:pt>
          <cx:pt idx="2477">Среднее</cx:pt>
          <cx:pt idx="2478">Среднее</cx:pt>
          <cx:pt idx="2479">Среднее</cx:pt>
          <cx:pt idx="2480">Среднее</cx:pt>
          <cx:pt idx="2481">Среднее</cx:pt>
          <cx:pt idx="2482">Среднее</cx:pt>
          <cx:pt idx="2483">Среднее</cx:pt>
          <cx:pt idx="2484">Среднее</cx:pt>
          <cx:pt idx="2485">Среднее</cx:pt>
          <cx:pt idx="2486">Среднее</cx:pt>
          <cx:pt idx="2487">Среднее</cx:pt>
          <cx:pt idx="2488">Среднее</cx:pt>
          <cx:pt idx="2489">Среднее</cx:pt>
          <cx:pt idx="2490">Среднее</cx:pt>
          <cx:pt idx="2491">Среднее</cx:pt>
          <cx:pt idx="2492">Среднее</cx:pt>
          <cx:pt idx="2493">Среднее</cx:pt>
          <cx:pt idx="2494">Среднее</cx:pt>
          <cx:pt idx="2495">Среднее</cx:pt>
          <cx:pt idx="2496">Среднее</cx:pt>
          <cx:pt idx="2497">Среднее</cx:pt>
          <cx:pt idx="2498">Среднее</cx:pt>
          <cx:pt idx="2499">Среднее</cx:pt>
          <cx:pt idx="2500">Среднее</cx:pt>
          <cx:pt idx="2501">Среднее</cx:pt>
          <cx:pt idx="2502">Среднее</cx:pt>
          <cx:pt idx="2503">Среднее</cx:pt>
          <cx:pt idx="2504">Среднее</cx:pt>
          <cx:pt idx="2505">Среднее</cx:pt>
          <cx:pt idx="2506">Среднее</cx:pt>
          <cx:pt idx="2507">Среднее</cx:pt>
          <cx:pt idx="2508">Среднее</cx:pt>
          <cx:pt idx="2509">Среднее</cx:pt>
          <cx:pt idx="2510">Среднее</cx:pt>
          <cx:pt idx="2511">Среднее</cx:pt>
          <cx:pt idx="2512">Среднее</cx:pt>
          <cx:pt idx="2513">Среднее</cx:pt>
          <cx:pt idx="2514">Среднее</cx:pt>
          <cx:pt idx="2515">Среднее</cx:pt>
          <cx:pt idx="2516">Среднее</cx:pt>
          <cx:pt idx="2517">Среднее</cx:pt>
          <cx:pt idx="2518">Среднее</cx:pt>
          <cx:pt idx="2519">Среднее</cx:pt>
          <cx:pt idx="2520">Среднее</cx:pt>
          <cx:pt idx="2521">Среднее</cx:pt>
          <cx:pt idx="2522">Среднее</cx:pt>
          <cx:pt idx="2523">Среднее</cx:pt>
          <cx:pt idx="2524">Среднее</cx:pt>
          <cx:pt idx="2525">Среднее</cx:pt>
          <cx:pt idx="2526">Среднее</cx:pt>
          <cx:pt idx="2527">Среднее</cx:pt>
          <cx:pt idx="2528">Среднее</cx:pt>
          <cx:pt idx="2529">Среднее</cx:pt>
          <cx:pt idx="2530">Среднее</cx:pt>
          <cx:pt idx="2531">Среднее</cx:pt>
          <cx:pt idx="2532">Среднее</cx:pt>
          <cx:pt idx="2533">Среднее</cx:pt>
          <cx:pt idx="2534">Среднее</cx:pt>
          <cx:pt idx="2535">Среднее</cx:pt>
          <cx:pt idx="2536">Среднее</cx:pt>
          <cx:pt idx="2537">Среднее</cx:pt>
          <cx:pt idx="2538">Среднее</cx:pt>
          <cx:pt idx="2539">Среднее</cx:pt>
          <cx:pt idx="2540">Среднее</cx:pt>
          <cx:pt idx="2541">Среднее</cx:pt>
          <cx:pt idx="2542">Среднее</cx:pt>
          <cx:pt idx="2543">Среднее</cx:pt>
          <cx:pt idx="2544">Среднее</cx:pt>
          <cx:pt idx="2545">Среднее</cx:pt>
          <cx:pt idx="2546">Среднее</cx:pt>
          <cx:pt idx="2547">Среднее</cx:pt>
          <cx:pt idx="2548">Среднее</cx:pt>
          <cx:pt idx="2549">Среднее</cx:pt>
          <cx:pt idx="2550">Среднее</cx:pt>
          <cx:pt idx="2551">Среднее</cx:pt>
          <cx:pt idx="2552">Среднее</cx:pt>
          <cx:pt idx="2553">Среднее</cx:pt>
          <cx:pt idx="2554">Среднее</cx:pt>
          <cx:pt idx="2555">Среднее</cx:pt>
          <cx:pt idx="2556">Среднее</cx:pt>
          <cx:pt idx="2557">Среднее</cx:pt>
          <cx:pt idx="2558">Среднее</cx:pt>
          <cx:pt idx="2559">Среднее</cx:pt>
          <cx:pt idx="2560">Среднее</cx:pt>
          <cx:pt idx="2561">Среднее</cx:pt>
          <cx:pt idx="2562">Среднее</cx:pt>
          <cx:pt idx="2563">Среднее</cx:pt>
          <cx:pt idx="2564">Среднее</cx:pt>
          <cx:pt idx="2565">Среднее</cx:pt>
          <cx:pt idx="2566">Среднее</cx:pt>
          <cx:pt idx="2567">Среднее</cx:pt>
          <cx:pt idx="2568">Среднее</cx:pt>
          <cx:pt idx="2569">Среднее</cx:pt>
          <cx:pt idx="2570">Среднее</cx:pt>
          <cx:pt idx="2571">Среднее</cx:pt>
          <cx:pt idx="2572">Среднее</cx:pt>
          <cx:pt idx="2573">Среднее</cx:pt>
          <cx:pt idx="2574">Среднее</cx:pt>
          <cx:pt idx="2575">Среднее</cx:pt>
          <cx:pt idx="2576">Среднее</cx:pt>
          <cx:pt idx="2577">Среднее</cx:pt>
          <cx:pt idx="2578">Среднее</cx:pt>
          <cx:pt idx="2579">Среднее</cx:pt>
          <cx:pt idx="2580">Среднее</cx:pt>
          <cx:pt idx="2581">Среднее</cx:pt>
          <cx:pt idx="2582">Среднее</cx:pt>
          <cx:pt idx="2583">Среднее</cx:pt>
          <cx:pt idx="2584">Среднее</cx:pt>
          <cx:pt idx="2585">Среднее</cx:pt>
          <cx:pt idx="2586">Среднее</cx:pt>
          <cx:pt idx="2587">Среднее</cx:pt>
          <cx:pt idx="2588">Среднее</cx:pt>
          <cx:pt idx="2589">Среднее</cx:pt>
          <cx:pt idx="2590">Среднее</cx:pt>
          <cx:pt idx="2591">Среднее</cx:pt>
          <cx:pt idx="2592">Среднее</cx:pt>
          <cx:pt idx="2593">Среднее</cx:pt>
          <cx:pt idx="2594">Среднее</cx:pt>
          <cx:pt idx="2595">Среднее</cx:pt>
          <cx:pt idx="2596">Среднее</cx:pt>
          <cx:pt idx="2597">Среднее</cx:pt>
          <cx:pt idx="2598">Среднее</cx:pt>
          <cx:pt idx="2599">Среднее</cx:pt>
          <cx:pt idx="2600">Среднее</cx:pt>
          <cx:pt idx="2601">Среднее</cx:pt>
          <cx:pt idx="2602">Среднее</cx:pt>
          <cx:pt idx="2603">Среднее</cx:pt>
          <cx:pt idx="2604">Среднее</cx:pt>
          <cx:pt idx="2605">Среднее</cx:pt>
          <cx:pt idx="2606">Среднее</cx:pt>
          <cx:pt idx="2607">Среднее</cx:pt>
          <cx:pt idx="2608">Среднее</cx:pt>
          <cx:pt idx="2609">Среднее</cx:pt>
          <cx:pt idx="2610">Среднее</cx:pt>
          <cx:pt idx="2611">Среднее</cx:pt>
          <cx:pt idx="2612">Среднее</cx:pt>
          <cx:pt idx="2613">Среднее</cx:pt>
          <cx:pt idx="2614">Среднее</cx:pt>
          <cx:pt idx="2615">Среднее</cx:pt>
          <cx:pt idx="2616">Среднее</cx:pt>
          <cx:pt idx="2617">Среднее</cx:pt>
          <cx:pt idx="2618">Среднее</cx:pt>
          <cx:pt idx="2619">Среднее</cx:pt>
          <cx:pt idx="2620">Среднее</cx:pt>
          <cx:pt idx="2621">Среднее</cx:pt>
          <cx:pt idx="2622">Среднее</cx:pt>
          <cx:pt idx="2623">Среднее</cx:pt>
          <cx:pt idx="2624">Среднее</cx:pt>
          <cx:pt idx="2625">Среднее</cx:pt>
          <cx:pt idx="2626">Среднее</cx:pt>
          <cx:pt idx="2627">Среднее</cx:pt>
          <cx:pt idx="2628">Среднее</cx:pt>
          <cx:pt idx="2629">Среднее</cx:pt>
          <cx:pt idx="2630">Среднее</cx:pt>
          <cx:pt idx="2631">Среднее</cx:pt>
          <cx:pt idx="2632">Среднее</cx:pt>
          <cx:pt idx="2633">Среднее</cx:pt>
          <cx:pt idx="2634">Среднее</cx:pt>
          <cx:pt idx="2635">Среднее</cx:pt>
          <cx:pt idx="2636">Среднее</cx:pt>
          <cx:pt idx="2637">Среднее</cx:pt>
          <cx:pt idx="2638">Среднее</cx:pt>
          <cx:pt idx="2639">Среднее</cx:pt>
          <cx:pt idx="2640">Среднее</cx:pt>
          <cx:pt idx="2641">Среднее</cx:pt>
          <cx:pt idx="2642">Среднее</cx:pt>
          <cx:pt idx="2643">Среднее</cx:pt>
          <cx:pt idx="2644">Среднее</cx:pt>
          <cx:pt idx="2645">Среднее</cx:pt>
          <cx:pt idx="2646">Среднее</cx:pt>
          <cx:pt idx="2647">Среднее</cx:pt>
          <cx:pt idx="2648">Среднее</cx:pt>
          <cx:pt idx="2649">Среднее</cx:pt>
          <cx:pt idx="2650">Среднее</cx:pt>
          <cx:pt idx="2651">Среднее</cx:pt>
          <cx:pt idx="2652">Среднее</cx:pt>
          <cx:pt idx="2653">Среднее</cx:pt>
          <cx:pt idx="2654">Среднее</cx:pt>
          <cx:pt idx="2655">Среднее</cx:pt>
          <cx:pt idx="2656">Среднее</cx:pt>
          <cx:pt idx="2657">Среднее</cx:pt>
          <cx:pt idx="2658">Среднее</cx:pt>
          <cx:pt idx="2659">Среднее</cx:pt>
          <cx:pt idx="2660">Среднее</cx:pt>
          <cx:pt idx="2661">Среднее</cx:pt>
          <cx:pt idx="2662">Среднее</cx:pt>
          <cx:pt idx="2663">Среднее</cx:pt>
          <cx:pt idx="2664">Среднее</cx:pt>
          <cx:pt idx="2665">Среднее</cx:pt>
          <cx:pt idx="2666">Среднее</cx:pt>
          <cx:pt idx="2667">Среднее</cx:pt>
          <cx:pt idx="2668">Среднее</cx:pt>
          <cx:pt idx="2669">Среднее</cx:pt>
          <cx:pt idx="2670">Среднее</cx:pt>
          <cx:pt idx="2671">Среднее</cx:pt>
          <cx:pt idx="2672">Среднее</cx:pt>
          <cx:pt idx="2673">Среднее</cx:pt>
          <cx:pt idx="2674">Среднее</cx:pt>
          <cx:pt idx="2675">Среднее</cx:pt>
          <cx:pt idx="2676">Среднее</cx:pt>
          <cx:pt idx="2677">Среднее</cx:pt>
          <cx:pt idx="2678">Среднее</cx:pt>
          <cx:pt idx="2679">Среднее</cx:pt>
          <cx:pt idx="2680">Среднее</cx:pt>
          <cx:pt idx="2681">Среднее</cx:pt>
          <cx:pt idx="2682">Среднее</cx:pt>
          <cx:pt idx="2683">Среднее</cx:pt>
          <cx:pt idx="2684">Среднее</cx:pt>
          <cx:pt idx="2685">Среднее</cx:pt>
          <cx:pt idx="2686">Среднее</cx:pt>
          <cx:pt idx="2687">Среднее</cx:pt>
          <cx:pt idx="2688">Среднее</cx:pt>
          <cx:pt idx="2689">Среднее</cx:pt>
          <cx:pt idx="2690">Среднее</cx:pt>
          <cx:pt idx="2691">Среднее</cx:pt>
          <cx:pt idx="2692">Среднее</cx:pt>
          <cx:pt idx="2693">Среднее</cx:pt>
          <cx:pt idx="2694">Среднее</cx:pt>
          <cx:pt idx="2695">Среднее</cx:pt>
          <cx:pt idx="2696">Среднее</cx:pt>
          <cx:pt idx="2697">Среднее</cx:pt>
          <cx:pt idx="2698">Среднее</cx:pt>
          <cx:pt idx="2699">Среднее</cx:pt>
          <cx:pt idx="2700">Среднее</cx:pt>
          <cx:pt idx="2701">Среднее</cx:pt>
          <cx:pt idx="2702">Среднее</cx:pt>
          <cx:pt idx="2703">Среднее</cx:pt>
          <cx:pt idx="2704">Среднее</cx:pt>
          <cx:pt idx="2705">Среднее</cx:pt>
          <cx:pt idx="2706">Среднее</cx:pt>
          <cx:pt idx="2707">Среднее</cx:pt>
          <cx:pt idx="2708">Среднее</cx:pt>
          <cx:pt idx="2709">Среднее</cx:pt>
          <cx:pt idx="2710">Среднее</cx:pt>
          <cx:pt idx="2711">Среднее</cx:pt>
          <cx:pt idx="2712">Среднее</cx:pt>
          <cx:pt idx="2713">Среднее</cx:pt>
          <cx:pt idx="2714">Среднее</cx:pt>
          <cx:pt idx="2715">Среднее</cx:pt>
          <cx:pt idx="2716">Среднее</cx:pt>
          <cx:pt idx="2717">Среднее</cx:pt>
          <cx:pt idx="2718">Среднее</cx:pt>
          <cx:pt idx="2719">Среднее</cx:pt>
          <cx:pt idx="2720">Среднее</cx:pt>
          <cx:pt idx="2721">Среднее</cx:pt>
          <cx:pt idx="2722">Среднее</cx:pt>
          <cx:pt idx="2723">Среднее</cx:pt>
          <cx:pt idx="2724">Среднее</cx:pt>
          <cx:pt idx="2725">Среднее</cx:pt>
          <cx:pt idx="2726">Среднее</cx:pt>
          <cx:pt idx="2727">Среднее</cx:pt>
          <cx:pt idx="2728">Среднее</cx:pt>
          <cx:pt idx="2729">Среднее</cx:pt>
          <cx:pt idx="2730">Среднее</cx:pt>
          <cx:pt idx="2731">Среднее</cx:pt>
          <cx:pt idx="2732">Среднее</cx:pt>
          <cx:pt idx="2733">Среднее</cx:pt>
          <cx:pt idx="2734">Среднее</cx:pt>
          <cx:pt idx="2735">Среднее</cx:pt>
          <cx:pt idx="2736">Среднее</cx:pt>
          <cx:pt idx="2737">Среднее</cx:pt>
          <cx:pt idx="2738">Среднее</cx:pt>
          <cx:pt idx="2739">Среднее</cx:pt>
          <cx:pt idx="2740">Среднее</cx:pt>
          <cx:pt idx="2741">Среднее</cx:pt>
          <cx:pt idx="2742">Среднее</cx:pt>
          <cx:pt idx="2743">Среднее</cx:pt>
          <cx:pt idx="2744">Среднее</cx:pt>
          <cx:pt idx="2745">Среднее</cx:pt>
          <cx:pt idx="2746">Среднее</cx:pt>
          <cx:pt idx="2747">Среднее</cx:pt>
          <cx:pt idx="2748">Среднее</cx:pt>
          <cx:pt idx="2749">Среднее</cx:pt>
          <cx:pt idx="2750">Среднее</cx:pt>
          <cx:pt idx="2751">Среднее</cx:pt>
          <cx:pt idx="2752">Среднее</cx:pt>
          <cx:pt idx="2753">Среднее</cx:pt>
          <cx:pt idx="2754">Среднее</cx:pt>
          <cx:pt idx="2755">Среднее</cx:pt>
          <cx:pt idx="2756">Среднее</cx:pt>
          <cx:pt idx="2757">Среднее</cx:pt>
          <cx:pt idx="2758">Среднее</cx:pt>
          <cx:pt idx="2759">Среднее</cx:pt>
          <cx:pt idx="2760">Среднее</cx:pt>
          <cx:pt idx="2761">Среднее</cx:pt>
          <cx:pt idx="2762">Среднее</cx:pt>
          <cx:pt idx="2763">Среднее</cx:pt>
          <cx:pt idx="2764">Среднее</cx:pt>
          <cx:pt idx="2765">Среднее</cx:pt>
          <cx:pt idx="2766">Среднее</cx:pt>
          <cx:pt idx="2767">Среднее</cx:pt>
          <cx:pt idx="2768">Среднее</cx:pt>
          <cx:pt idx="2769">Среднее</cx:pt>
          <cx:pt idx="2770">Среднее</cx:pt>
          <cx:pt idx="2771">Среднее</cx:pt>
          <cx:pt idx="2772">Среднее</cx:pt>
          <cx:pt idx="2773">Среднее</cx:pt>
          <cx:pt idx="2774">Среднее</cx:pt>
          <cx:pt idx="2775">Среднее</cx:pt>
          <cx:pt idx="2776">Среднее</cx:pt>
          <cx:pt idx="2777">Среднее</cx:pt>
          <cx:pt idx="2778">Среднее</cx:pt>
          <cx:pt idx="2779">Среднее</cx:pt>
          <cx:pt idx="2780">Среднее</cx:pt>
          <cx:pt idx="2781">Среднее</cx:pt>
          <cx:pt idx="2782">Среднее</cx:pt>
          <cx:pt idx="2783">Среднее</cx:pt>
          <cx:pt idx="2784">Среднее</cx:pt>
          <cx:pt idx="2785">Среднее</cx:pt>
          <cx:pt idx="2786">Среднее</cx:pt>
          <cx:pt idx="2787">Среднее</cx:pt>
          <cx:pt idx="2788">Среднее</cx:pt>
          <cx:pt idx="2789">Среднее</cx:pt>
          <cx:pt idx="2790">Среднее</cx:pt>
          <cx:pt idx="2791">Среднее</cx:pt>
          <cx:pt idx="2792">Среднее</cx:pt>
          <cx:pt idx="2793">Среднее</cx:pt>
          <cx:pt idx="2794">Среднее</cx:pt>
          <cx:pt idx="2795">Среднее</cx:pt>
          <cx:pt idx="2796">Среднее</cx:pt>
          <cx:pt idx="2797">Среднее</cx:pt>
          <cx:pt idx="2798">Среднее</cx:pt>
          <cx:pt idx="2799">Среднее</cx:pt>
          <cx:pt idx="2800">Среднее</cx:pt>
          <cx:pt idx="2801">Среднее</cx:pt>
          <cx:pt idx="2802">Среднее</cx:pt>
          <cx:pt idx="2803">Среднее</cx:pt>
          <cx:pt idx="2804">Среднее</cx:pt>
          <cx:pt idx="2805">Среднее</cx:pt>
          <cx:pt idx="2806">Среднее</cx:pt>
          <cx:pt idx="2807">Среднее</cx:pt>
          <cx:pt idx="2808">Среднее</cx:pt>
          <cx:pt idx="2809">Среднее</cx:pt>
          <cx:pt idx="2810">Среднее</cx:pt>
          <cx:pt idx="2811">Среднее</cx:pt>
          <cx:pt idx="2812">Среднее</cx:pt>
          <cx:pt idx="2813">Среднее</cx:pt>
          <cx:pt idx="2814">Среднее</cx:pt>
          <cx:pt idx="2815">Среднее</cx:pt>
          <cx:pt idx="2816">Среднее</cx:pt>
          <cx:pt idx="2817">Среднее</cx:pt>
          <cx:pt idx="2818">Среднее</cx:pt>
          <cx:pt idx="2819">Среднее</cx:pt>
          <cx:pt idx="2820">Среднее</cx:pt>
          <cx:pt idx="2821">Среднее</cx:pt>
          <cx:pt idx="2822">Среднее</cx:pt>
          <cx:pt idx="2823">Среднее</cx:pt>
          <cx:pt idx="2824">Среднее</cx:pt>
          <cx:pt idx="2825">Среднее</cx:pt>
          <cx:pt idx="2826">Среднее</cx:pt>
          <cx:pt idx="2827">Среднее</cx:pt>
          <cx:pt idx="2828">Среднее</cx:pt>
          <cx:pt idx="2829">Среднее</cx:pt>
          <cx:pt idx="2830">Среднее</cx:pt>
          <cx:pt idx="2831">Среднее</cx:pt>
          <cx:pt idx="2832">Среднее</cx:pt>
          <cx:pt idx="2833">Среднее</cx:pt>
          <cx:pt idx="2834">Среднее</cx:pt>
          <cx:pt idx="2835">Среднее</cx:pt>
          <cx:pt idx="2836">Среднее</cx:pt>
          <cx:pt idx="2837">Среднее</cx:pt>
          <cx:pt idx="2838">Среднее</cx:pt>
          <cx:pt idx="2839">Среднее</cx:pt>
          <cx:pt idx="2840">Среднее</cx:pt>
          <cx:pt idx="2841">Среднее</cx:pt>
          <cx:pt idx="2842">Среднее</cx:pt>
          <cx:pt idx="2843">Среднее</cx:pt>
          <cx:pt idx="2844">Среднее</cx:pt>
          <cx:pt idx="2845">Среднее</cx:pt>
          <cx:pt idx="2846">Среднее</cx:pt>
          <cx:pt idx="2847">Среднее</cx:pt>
          <cx:pt idx="2848">Среднее</cx:pt>
          <cx:pt idx="2849">Среднее</cx:pt>
          <cx:pt idx="2850">Среднее</cx:pt>
          <cx:pt idx="2851">Среднее</cx:pt>
          <cx:pt idx="2852">Среднее</cx:pt>
          <cx:pt idx="2853">Среднее</cx:pt>
          <cx:pt idx="2854">Среднее</cx:pt>
          <cx:pt idx="2855">Среднее</cx:pt>
          <cx:pt idx="2856">Среднее</cx:pt>
          <cx:pt idx="2857">Среднее</cx:pt>
          <cx:pt idx="2858">Среднее</cx:pt>
          <cx:pt idx="2859">Среднее</cx:pt>
          <cx:pt idx="2860">Среднее</cx:pt>
          <cx:pt idx="2861">Среднее</cx:pt>
          <cx:pt idx="2862">Среднее</cx:pt>
          <cx:pt idx="2863">Среднее</cx:pt>
          <cx:pt idx="2864">Среднее</cx:pt>
          <cx:pt idx="2865">Среднее</cx:pt>
          <cx:pt idx="2866">Среднее</cx:pt>
          <cx:pt idx="2867">Среднее</cx:pt>
          <cx:pt idx="2868">Среднее</cx:pt>
          <cx:pt idx="2869">Среднее</cx:pt>
          <cx:pt idx="2870">Среднее</cx:pt>
          <cx:pt idx="2871">Среднее</cx:pt>
          <cx:pt idx="2872">Среднее</cx:pt>
          <cx:pt idx="2873">Среднее</cx:pt>
          <cx:pt idx="2874">Среднее</cx:pt>
          <cx:pt idx="2875">Среднее</cx:pt>
          <cx:pt idx="2876">Среднее</cx:pt>
          <cx:pt idx="2877">Среднее</cx:pt>
          <cx:pt idx="2878">Среднее</cx:pt>
          <cx:pt idx="2879">Среднее</cx:pt>
          <cx:pt idx="2880">Среднее</cx:pt>
          <cx:pt idx="2881">Среднее</cx:pt>
          <cx:pt idx="2882">Среднее</cx:pt>
          <cx:pt idx="2883">Среднее</cx:pt>
          <cx:pt idx="2884">Среднее</cx:pt>
          <cx:pt idx="2885">Среднее</cx:pt>
          <cx:pt idx="2886">Среднее</cx:pt>
          <cx:pt idx="2887">Среднее</cx:pt>
          <cx:pt idx="2888">Среднее</cx:pt>
          <cx:pt idx="2889">Среднее</cx:pt>
          <cx:pt idx="2890">Среднее</cx:pt>
          <cx:pt idx="2891">Среднее</cx:pt>
          <cx:pt idx="2892">Среднее</cx:pt>
          <cx:pt idx="2893">Среднее</cx:pt>
          <cx:pt idx="2894">Среднее</cx:pt>
          <cx:pt idx="2895">Среднее</cx:pt>
          <cx:pt idx="2896">Среднее</cx:pt>
          <cx:pt idx="2897">Среднее</cx:pt>
          <cx:pt idx="2898">Среднее</cx:pt>
          <cx:pt idx="2899">Среднее</cx:pt>
          <cx:pt idx="2900">Среднее</cx:pt>
          <cx:pt idx="2901">Среднее</cx:pt>
          <cx:pt idx="2902">Среднее</cx:pt>
          <cx:pt idx="2903">Среднее</cx:pt>
          <cx:pt idx="2904">Среднее</cx:pt>
          <cx:pt idx="2905">Среднее</cx:pt>
          <cx:pt idx="2906">Среднее</cx:pt>
          <cx:pt idx="2907">Среднее</cx:pt>
          <cx:pt idx="2908">Среднее</cx:pt>
          <cx:pt idx="2909">Среднее</cx:pt>
          <cx:pt idx="2910">Среднее</cx:pt>
          <cx:pt idx="2911">Среднее</cx:pt>
          <cx:pt idx="2912">Среднее</cx:pt>
          <cx:pt idx="2913">Среднее</cx:pt>
          <cx:pt idx="2914">Среднее</cx:pt>
          <cx:pt idx="2915">Среднее</cx:pt>
          <cx:pt idx="2916">Среднее</cx:pt>
          <cx:pt idx="2917">Среднее</cx:pt>
          <cx:pt idx="2918">Среднее</cx:pt>
          <cx:pt idx="2919">Среднее</cx:pt>
          <cx:pt idx="2920">Среднее</cx:pt>
          <cx:pt idx="2921">Среднее</cx:pt>
          <cx:pt idx="2922">Среднее</cx:pt>
          <cx:pt idx="2923">Среднее</cx:pt>
          <cx:pt idx="2924">Среднее</cx:pt>
          <cx:pt idx="2925">Среднее</cx:pt>
          <cx:pt idx="2926">Среднее</cx:pt>
          <cx:pt idx="2927">Среднее</cx:pt>
          <cx:pt idx="2928">Среднее</cx:pt>
          <cx:pt idx="2929">Среднее</cx:pt>
          <cx:pt idx="2930">Среднее</cx:pt>
          <cx:pt idx="2931">Среднее</cx:pt>
          <cx:pt idx="2932">Среднее</cx:pt>
          <cx:pt idx="2933">Среднее</cx:pt>
          <cx:pt idx="2934">Среднее</cx:pt>
          <cx:pt idx="2935">Среднее</cx:pt>
          <cx:pt idx="2936">Среднее</cx:pt>
          <cx:pt idx="2937">Среднее</cx:pt>
          <cx:pt idx="2938">Среднее</cx:pt>
          <cx:pt idx="2939">Среднее</cx:pt>
          <cx:pt idx="2940">Среднее</cx:pt>
          <cx:pt idx="2941">Среднее</cx:pt>
          <cx:pt idx="2942">Среднее</cx:pt>
          <cx:pt idx="2943">Среднее</cx:pt>
          <cx:pt idx="2944">Среднее</cx:pt>
          <cx:pt idx="2945">Среднее</cx:pt>
          <cx:pt idx="2946">Среднее</cx:pt>
          <cx:pt idx="2947">Среднее</cx:pt>
          <cx:pt idx="2948">Среднее</cx:pt>
          <cx:pt idx="2949">Среднее</cx:pt>
          <cx:pt idx="2950">Среднее</cx:pt>
          <cx:pt idx="2951">Среднее</cx:pt>
          <cx:pt idx="2952">Среднее</cx:pt>
          <cx:pt idx="2953">Среднее</cx:pt>
          <cx:pt idx="2954">Среднее</cx:pt>
          <cx:pt idx="2955">Среднее</cx:pt>
          <cx:pt idx="2956">Среднее</cx:pt>
          <cx:pt idx="2957">Среднее</cx:pt>
          <cx:pt idx="2958">Среднее</cx:pt>
          <cx:pt idx="2959">Среднее</cx:pt>
          <cx:pt idx="2960">Среднее</cx:pt>
          <cx:pt idx="2961">Среднее</cx:pt>
          <cx:pt idx="2962">Среднее</cx:pt>
          <cx:pt idx="2963">Среднее</cx:pt>
          <cx:pt idx="2964">Среднее</cx:pt>
          <cx:pt idx="2965">Среднее</cx:pt>
          <cx:pt idx="2966">Среднее</cx:pt>
          <cx:pt idx="2967">Среднее</cx:pt>
          <cx:pt idx="2968">Среднее</cx:pt>
          <cx:pt idx="2969">Среднее</cx:pt>
          <cx:pt idx="2970">Среднее</cx:pt>
          <cx:pt idx="2971">Среднее</cx:pt>
          <cx:pt idx="2972">Среднее</cx:pt>
          <cx:pt idx="2973">Среднее</cx:pt>
          <cx:pt idx="2974">Среднее</cx:pt>
          <cx:pt idx="2975">Среднее</cx:pt>
          <cx:pt idx="2976">Среднее</cx:pt>
          <cx:pt idx="2977">Среднее</cx:pt>
          <cx:pt idx="2978">Среднее</cx:pt>
          <cx:pt idx="2979">Среднее</cx:pt>
          <cx:pt idx="2980">Среднее</cx:pt>
          <cx:pt idx="2981">Среднее</cx:pt>
          <cx:pt idx="2982">Среднее</cx:pt>
          <cx:pt idx="2983">Среднее</cx:pt>
          <cx:pt idx="2984">Среднее</cx:pt>
          <cx:pt idx="2985">Среднее</cx:pt>
          <cx:pt idx="2986">Среднее</cx:pt>
          <cx:pt idx="2987">Среднее</cx:pt>
          <cx:pt idx="2988">Среднее</cx:pt>
          <cx:pt idx="2989">Среднее</cx:pt>
          <cx:pt idx="2990">Среднее</cx:pt>
          <cx:pt idx="2991">Среднее</cx:pt>
          <cx:pt idx="2992">Среднее</cx:pt>
          <cx:pt idx="2993">Среднее</cx:pt>
          <cx:pt idx="2994">Среднее</cx:pt>
          <cx:pt idx="2995">Среднее</cx:pt>
          <cx:pt idx="2996">Среднее</cx:pt>
          <cx:pt idx="2997">Среднее</cx:pt>
          <cx:pt idx="2998">Среднее</cx:pt>
          <cx:pt idx="2999">Среднее</cx:pt>
          <cx:pt idx="3000">Среднее</cx:pt>
          <cx:pt idx="3001">Среднее</cx:pt>
          <cx:pt idx="3002">Среднее</cx:pt>
          <cx:pt idx="3003">Среднее</cx:pt>
          <cx:pt idx="3004">Среднее</cx:pt>
          <cx:pt idx="3005">Среднее</cx:pt>
          <cx:pt idx="3006">Среднее</cx:pt>
          <cx:pt idx="3007">Среднее</cx:pt>
          <cx:pt idx="3008">Среднее</cx:pt>
          <cx:pt idx="3009">Среднее</cx:pt>
          <cx:pt idx="3010">Среднее</cx:pt>
          <cx:pt idx="3011">Среднее</cx:pt>
          <cx:pt idx="3012">Среднее</cx:pt>
          <cx:pt idx="3013">Среднее</cx:pt>
          <cx:pt idx="3014">Среднее</cx:pt>
          <cx:pt idx="3015">Среднее</cx:pt>
          <cx:pt idx="3016">Среднее</cx:pt>
          <cx:pt idx="3017">Среднее</cx:pt>
          <cx:pt idx="3018">Среднее</cx:pt>
          <cx:pt idx="3019">Среднее</cx:pt>
          <cx:pt idx="3020">Среднее</cx:pt>
          <cx:pt idx="3021">Среднее</cx:pt>
          <cx:pt idx="3022">Среднее</cx:pt>
          <cx:pt idx="3023">Среднее</cx:pt>
          <cx:pt idx="3024">Среднее</cx:pt>
          <cx:pt idx="3025">Среднее</cx:pt>
          <cx:pt idx="3026">Среднее</cx:pt>
          <cx:pt idx="3027">Среднее</cx:pt>
          <cx:pt idx="3028">Среднее</cx:pt>
          <cx:pt idx="3029">Среднее</cx:pt>
          <cx:pt idx="3030">Среднее</cx:pt>
          <cx:pt idx="3031">Среднее</cx:pt>
          <cx:pt idx="3032">Среднее</cx:pt>
          <cx:pt idx="3033">Среднее</cx:pt>
          <cx:pt idx="3034">Среднее</cx:pt>
          <cx:pt idx="3035">Среднее</cx:pt>
          <cx:pt idx="3036">Среднее</cx:pt>
          <cx:pt idx="3037">Среднее</cx:pt>
          <cx:pt idx="3038">Среднее</cx:pt>
          <cx:pt idx="3039">Среднее</cx:pt>
          <cx:pt idx="3040">Среднее</cx:pt>
          <cx:pt idx="3041">Среднее</cx:pt>
          <cx:pt idx="3042">Среднее</cx:pt>
          <cx:pt idx="3043">Среднее</cx:pt>
          <cx:pt idx="3044">Среднее</cx:pt>
          <cx:pt idx="3045">Среднее</cx:pt>
          <cx:pt idx="3046">Среднее</cx:pt>
          <cx:pt idx="3047">Среднее</cx:pt>
          <cx:pt idx="3048">Среднее</cx:pt>
          <cx:pt idx="3049">Среднее</cx:pt>
          <cx:pt idx="3050">Среднее</cx:pt>
          <cx:pt idx="3051">Среднее</cx:pt>
          <cx:pt idx="3052">Среднее</cx:pt>
          <cx:pt idx="3053">Среднее</cx:pt>
          <cx:pt idx="3054">Среднее</cx:pt>
          <cx:pt idx="3055">Среднее</cx:pt>
          <cx:pt idx="3056">Среднее</cx:pt>
          <cx:pt idx="3057">Среднее</cx:pt>
          <cx:pt idx="3058">Среднее</cx:pt>
          <cx:pt idx="3059">Среднее</cx:pt>
          <cx:pt idx="3060">Среднее</cx:pt>
          <cx:pt idx="3061">Среднее</cx:pt>
          <cx:pt idx="3062">Среднее</cx:pt>
          <cx:pt idx="3063">Среднее</cx:pt>
          <cx:pt idx="3064">Среднее</cx:pt>
          <cx:pt idx="3065">Среднее</cx:pt>
          <cx:pt idx="3066">Среднее</cx:pt>
          <cx:pt idx="3067">Среднее</cx:pt>
          <cx:pt idx="3068">Среднее</cx:pt>
          <cx:pt idx="3069">Среднее</cx:pt>
          <cx:pt idx="3070">Среднее</cx:pt>
          <cx:pt idx="3071">Среднее</cx:pt>
          <cx:pt idx="3072">Среднее</cx:pt>
          <cx:pt idx="3073">Среднее</cx:pt>
          <cx:pt idx="3074">Среднее</cx:pt>
          <cx:pt idx="3075">Среднее</cx:pt>
          <cx:pt idx="3076">Среднее</cx:pt>
          <cx:pt idx="3077">Среднее</cx:pt>
          <cx:pt idx="3078">Среднее</cx:pt>
          <cx:pt idx="3079">Среднее</cx:pt>
          <cx:pt idx="3080">Среднее</cx:pt>
          <cx:pt idx="3081">Среднее</cx:pt>
          <cx:pt idx="3082">Среднее</cx:pt>
          <cx:pt idx="3083">Среднее</cx:pt>
          <cx:pt idx="3084">Среднее</cx:pt>
          <cx:pt idx="3085">Среднее</cx:pt>
          <cx:pt idx="3086">Среднее</cx:pt>
          <cx:pt idx="3087">Среднее</cx:pt>
          <cx:pt idx="3088">Среднее</cx:pt>
          <cx:pt idx="3089">Среднее</cx:pt>
          <cx:pt idx="3090">Среднее</cx:pt>
          <cx:pt idx="3091">Среднее</cx:pt>
          <cx:pt idx="3092">Среднее</cx:pt>
          <cx:pt idx="3093">Среднее</cx:pt>
          <cx:pt idx="3094">Среднее</cx:pt>
          <cx:pt idx="3095">Среднее</cx:pt>
          <cx:pt idx="3096">Среднее</cx:pt>
          <cx:pt idx="3097">Среднее</cx:pt>
          <cx:pt idx="3098">Среднее</cx:pt>
          <cx:pt idx="3099">Среднее</cx:pt>
          <cx:pt idx="3100">Среднее</cx:pt>
          <cx:pt idx="3101">Среднее</cx:pt>
          <cx:pt idx="3102">Среднее</cx:pt>
          <cx:pt idx="3103">Среднее</cx:pt>
          <cx:pt idx="3104">Среднее</cx:pt>
          <cx:pt idx="3105">Среднее</cx:pt>
          <cx:pt idx="3106">Среднее</cx:pt>
          <cx:pt idx="3107">Среднее</cx:pt>
          <cx:pt idx="3108">Среднее</cx:pt>
          <cx:pt idx="3109">Среднее</cx:pt>
          <cx:pt idx="3110">Среднее</cx:pt>
          <cx:pt idx="3111">Среднее</cx:pt>
          <cx:pt idx="3112">Среднее</cx:pt>
          <cx:pt idx="3113">Среднее</cx:pt>
          <cx:pt idx="3114">Среднее</cx:pt>
          <cx:pt idx="3115">Среднее</cx:pt>
          <cx:pt idx="3116">Среднее</cx:pt>
          <cx:pt idx="3117">Среднее</cx:pt>
          <cx:pt idx="3118">Среднее</cx:pt>
          <cx:pt idx="3119">Среднее</cx:pt>
          <cx:pt idx="3120">Среднее</cx:pt>
          <cx:pt idx="3121">Среднее</cx:pt>
          <cx:pt idx="3122">Среднее</cx:pt>
          <cx:pt idx="3123">Среднее</cx:pt>
          <cx:pt idx="3124">Среднее</cx:pt>
          <cx:pt idx="3125">Среднее</cx:pt>
          <cx:pt idx="3126">Среднее</cx:pt>
          <cx:pt idx="3127">Среднее</cx:pt>
          <cx:pt idx="3128">Среднее</cx:pt>
          <cx:pt idx="3129">Среднее</cx:pt>
          <cx:pt idx="3130">Среднее</cx:pt>
          <cx:pt idx="3131">Среднее</cx:pt>
          <cx:pt idx="3132">Среднее</cx:pt>
          <cx:pt idx="3133">Среднее</cx:pt>
          <cx:pt idx="3134">Среднее</cx:pt>
          <cx:pt idx="3135">Среднее</cx:pt>
          <cx:pt idx="3136">Среднее</cx:pt>
          <cx:pt idx="3137">Среднее</cx:pt>
          <cx:pt idx="3138">Среднее</cx:pt>
          <cx:pt idx="3139">Среднее</cx:pt>
          <cx:pt idx="3140">Среднее</cx:pt>
          <cx:pt idx="3141">Среднее</cx:pt>
          <cx:pt idx="3142">Среднее</cx:pt>
          <cx:pt idx="3143">Среднее</cx:pt>
          <cx:pt idx="3144">Среднее</cx:pt>
          <cx:pt idx="3145">Среднее</cx:pt>
          <cx:pt idx="3146">Среднее</cx:pt>
          <cx:pt idx="3147">Среднее</cx:pt>
          <cx:pt idx="3148">Среднее</cx:pt>
          <cx:pt idx="3149">Среднее</cx:pt>
          <cx:pt idx="3150">Среднее</cx:pt>
          <cx:pt idx="3151">Среднее</cx:pt>
          <cx:pt idx="3152">Среднее</cx:pt>
          <cx:pt idx="3153">Среднее</cx:pt>
          <cx:pt idx="3154">Среднее</cx:pt>
          <cx:pt idx="3155">Среднее</cx:pt>
          <cx:pt idx="3156">Среднее</cx:pt>
          <cx:pt idx="3157">Среднее</cx:pt>
          <cx:pt idx="3158">Среднее</cx:pt>
          <cx:pt idx="3159">Среднее</cx:pt>
          <cx:pt idx="3160">Среднее</cx:pt>
          <cx:pt idx="3161">Среднее</cx:pt>
          <cx:pt idx="3162">Среднее</cx:pt>
          <cx:pt idx="3163">Среднее</cx:pt>
          <cx:pt idx="3164">Выше среднего</cx:pt>
          <cx:pt idx="3165">Выше среднего</cx:pt>
          <cx:pt idx="3166">Выше среднего</cx:pt>
          <cx:pt idx="3167">Выше среднего</cx:pt>
          <cx:pt idx="3168">Выше среднего</cx:pt>
          <cx:pt idx="3169">Выше среднего</cx:pt>
          <cx:pt idx="3170">Выше среднего</cx:pt>
          <cx:pt idx="3171">Выше среднего</cx:pt>
          <cx:pt idx="3172">Выше среднего</cx:pt>
          <cx:pt idx="3173">Выше среднего</cx:pt>
          <cx:pt idx="3174">Выше среднего</cx:pt>
          <cx:pt idx="3175">Выше среднего</cx:pt>
          <cx:pt idx="3176">Выше среднего</cx:pt>
          <cx:pt idx="3177">Выше среднего</cx:pt>
          <cx:pt idx="3178">Выше среднего</cx:pt>
          <cx:pt idx="3179">Выше среднего</cx:pt>
          <cx:pt idx="3180">Выше среднего</cx:pt>
          <cx:pt idx="3181">Выше среднего</cx:pt>
          <cx:pt idx="3182">Выше среднего</cx:pt>
          <cx:pt idx="3183">Выше среднего</cx:pt>
          <cx:pt idx="3184">Выше среднего</cx:pt>
          <cx:pt idx="3185">Выше среднего</cx:pt>
          <cx:pt idx="3186">Выше среднего</cx:pt>
          <cx:pt idx="3187">Выше среднего</cx:pt>
          <cx:pt idx="3188">Выше среднего</cx:pt>
          <cx:pt idx="3189">Выше среднего</cx:pt>
          <cx:pt idx="3190">Выше среднего</cx:pt>
          <cx:pt idx="3191">Выше среднего</cx:pt>
          <cx:pt idx="3192">Выше среднего</cx:pt>
          <cx:pt idx="3193">Выше среднего</cx:pt>
          <cx:pt idx="3194">Выше среднего</cx:pt>
          <cx:pt idx="3195">Выше среднего</cx:pt>
          <cx:pt idx="3196">Выше среднего</cx:pt>
          <cx:pt idx="3197">Выше среднего</cx:pt>
          <cx:pt idx="3198">Выше среднего</cx:pt>
          <cx:pt idx="3199">Выше среднего</cx:pt>
          <cx:pt idx="3200">Выше среднего</cx:pt>
          <cx:pt idx="3201">Выше среднего</cx:pt>
          <cx:pt idx="3202">Выше среднего</cx:pt>
          <cx:pt idx="3203">Выше среднего</cx:pt>
          <cx:pt idx="3204">Выше среднего</cx:pt>
          <cx:pt idx="3205">Выше среднего</cx:pt>
          <cx:pt idx="3206">Выше среднего</cx:pt>
          <cx:pt idx="3207">Выше среднего</cx:pt>
          <cx:pt idx="3208">Выше среднего</cx:pt>
          <cx:pt idx="3209">Выше среднего</cx:pt>
          <cx:pt idx="3210">Выше среднего</cx:pt>
          <cx:pt idx="3211">Выше среднего</cx:pt>
          <cx:pt idx="3212">Выше среднего</cx:pt>
          <cx:pt idx="3213">Выше среднего</cx:pt>
          <cx:pt idx="3214">Выше среднего</cx:pt>
          <cx:pt idx="3215">Выше среднего</cx:pt>
          <cx:pt idx="3216">Выше среднего</cx:pt>
          <cx:pt idx="3217">Выше среднего</cx:pt>
          <cx:pt idx="3218">Выше среднего</cx:pt>
          <cx:pt idx="3219">Выше среднего</cx:pt>
          <cx:pt idx="3220">Выше среднего</cx:pt>
          <cx:pt idx="3221">Выше среднего</cx:pt>
          <cx:pt idx="3222">Выше среднего</cx:pt>
          <cx:pt idx="3223">Выше среднего</cx:pt>
          <cx:pt idx="3224">Выше среднего</cx:pt>
          <cx:pt idx="3225">Выше среднего</cx:pt>
          <cx:pt idx="3226">Выше среднего</cx:pt>
          <cx:pt idx="3227">Выше среднего</cx:pt>
          <cx:pt idx="3228">Выше среднего</cx:pt>
          <cx:pt idx="3229">Выше среднего</cx:pt>
          <cx:pt idx="3230">Выше среднего</cx:pt>
          <cx:pt idx="3231">Выше среднего</cx:pt>
          <cx:pt idx="3232">Выше среднего</cx:pt>
          <cx:pt idx="3233">Выше среднего</cx:pt>
          <cx:pt idx="3234">Выше среднего</cx:pt>
          <cx:pt idx="3235">Выше среднего</cx:pt>
          <cx:pt idx="3236">Выше среднего</cx:pt>
          <cx:pt idx="3237">Выше среднего</cx:pt>
          <cx:pt idx="3238">Выше среднего</cx:pt>
          <cx:pt idx="3239">Выше среднего</cx:pt>
          <cx:pt idx="3240">Выше среднего</cx:pt>
          <cx:pt idx="3241">Выше среднего</cx:pt>
          <cx:pt idx="3242">Выше среднего</cx:pt>
          <cx:pt idx="3243">Выше среднего</cx:pt>
          <cx:pt idx="3244">Выше среднего</cx:pt>
          <cx:pt idx="3245">Выше среднего</cx:pt>
          <cx:pt idx="3246">Выше среднего</cx:pt>
          <cx:pt idx="3247">Выше среднего</cx:pt>
          <cx:pt idx="3248">Выше среднего</cx:pt>
          <cx:pt idx="3249">Выше среднего</cx:pt>
          <cx:pt idx="3250">Выше среднего</cx:pt>
          <cx:pt idx="3251">Выше среднего</cx:pt>
          <cx:pt idx="3252">Выше среднего</cx:pt>
          <cx:pt idx="3253">Выше среднего</cx:pt>
          <cx:pt idx="3254">Выше среднего</cx:pt>
          <cx:pt idx="3255">Выше среднего</cx:pt>
          <cx:pt idx="3256">Выше среднего</cx:pt>
          <cx:pt idx="3257">Выше среднего</cx:pt>
          <cx:pt idx="3258">Выше среднего</cx:pt>
          <cx:pt idx="3259">Выше среднего</cx:pt>
          <cx:pt idx="3260">Выше среднего</cx:pt>
          <cx:pt idx="3261">Выше среднего</cx:pt>
          <cx:pt idx="3262">Выше среднего</cx:pt>
          <cx:pt idx="3263">Выше среднего</cx:pt>
          <cx:pt idx="3264">Выше среднего</cx:pt>
          <cx:pt idx="3265">Выше среднего</cx:pt>
          <cx:pt idx="3266">Выше среднего</cx:pt>
          <cx:pt idx="3267">Выше среднего</cx:pt>
          <cx:pt idx="3268">Выше среднего</cx:pt>
          <cx:pt idx="3269">Выше среднего</cx:pt>
          <cx:pt idx="3270">Выше среднего</cx:pt>
          <cx:pt idx="3271">Выше среднего</cx:pt>
          <cx:pt idx="3272">Выше среднего</cx:pt>
          <cx:pt idx="3273">Выше среднего</cx:pt>
          <cx:pt idx="3274">Выше среднего</cx:pt>
          <cx:pt idx="3275">Выше среднего</cx:pt>
          <cx:pt idx="3276">Выше среднего</cx:pt>
          <cx:pt idx="3277">Выше среднего</cx:pt>
          <cx:pt idx="3278">Выше среднего</cx:pt>
          <cx:pt idx="3279">Выше среднего</cx:pt>
          <cx:pt idx="3280">Выше среднего</cx:pt>
          <cx:pt idx="3281">Выше среднего</cx:pt>
          <cx:pt idx="3282">Выше среднего</cx:pt>
          <cx:pt idx="3283">Выше среднего</cx:pt>
          <cx:pt idx="3284">Выше среднего</cx:pt>
          <cx:pt idx="3285">Выше среднего</cx:pt>
          <cx:pt idx="3286">Выше среднего</cx:pt>
          <cx:pt idx="3287">Выше среднего</cx:pt>
          <cx:pt idx="3288">Выше среднего</cx:pt>
          <cx:pt idx="3289">Выше среднего</cx:pt>
          <cx:pt idx="3290">Выше среднего</cx:pt>
          <cx:pt idx="3291">Выше среднего</cx:pt>
          <cx:pt idx="3292">Выше среднего</cx:pt>
          <cx:pt idx="3293">Выше среднего</cx:pt>
          <cx:pt idx="3294">Выше среднего</cx:pt>
          <cx:pt idx="3295">Выше среднего</cx:pt>
          <cx:pt idx="3296">Выше среднего</cx:pt>
          <cx:pt idx="3297">Выше среднего</cx:pt>
          <cx:pt idx="3298">Выше среднего</cx:pt>
          <cx:pt idx="3299">Выше среднего</cx:pt>
          <cx:pt idx="3300">Выше среднего</cx:pt>
          <cx:pt idx="3301">Выше среднего</cx:pt>
          <cx:pt idx="3302">Выше среднего</cx:pt>
          <cx:pt idx="3303">Выше среднего</cx:pt>
          <cx:pt idx="3304">Выше среднего</cx:pt>
          <cx:pt idx="3305">Выше среднего</cx:pt>
          <cx:pt idx="3306">Выше среднего</cx:pt>
          <cx:pt idx="3307">Выше среднего</cx:pt>
          <cx:pt idx="3308">Выше среднего</cx:pt>
          <cx:pt idx="3309">Выше среднего</cx:pt>
          <cx:pt idx="3310">Выше среднего</cx:pt>
          <cx:pt idx="3311">Выше среднего</cx:pt>
          <cx:pt idx="3312">Выше среднего</cx:pt>
          <cx:pt idx="3313">Выше среднего</cx:pt>
          <cx:pt idx="3314">Выше среднего</cx:pt>
          <cx:pt idx="3315">Выше среднего</cx:pt>
          <cx:pt idx="3316">Выше среднего</cx:pt>
          <cx:pt idx="3317">Выше среднего</cx:pt>
          <cx:pt idx="3318">Выше среднего</cx:pt>
          <cx:pt idx="3319">Выше среднего</cx:pt>
          <cx:pt idx="3320">Выше среднего</cx:pt>
          <cx:pt idx="3321">Выше среднего</cx:pt>
          <cx:pt idx="3322">Выше среднего</cx:pt>
          <cx:pt idx="3323">Выше среднего</cx:pt>
          <cx:pt idx="3324">Выше среднего</cx:pt>
          <cx:pt idx="3325">Выше среднего</cx:pt>
          <cx:pt idx="3326">Выше среднего</cx:pt>
          <cx:pt idx="3327">Выше среднего</cx:pt>
          <cx:pt idx="3328">Выше среднего</cx:pt>
          <cx:pt idx="3329">Выше среднего</cx:pt>
          <cx:pt idx="3330">Выше среднего</cx:pt>
          <cx:pt idx="3331">Выше среднего</cx:pt>
          <cx:pt idx="3332">Выше среднего</cx:pt>
          <cx:pt idx="3333">Выше среднего</cx:pt>
          <cx:pt idx="3334">Выше среднего</cx:pt>
          <cx:pt idx="3335">Выше среднего</cx:pt>
          <cx:pt idx="3336">Выше среднего</cx:pt>
          <cx:pt idx="3337">Выше среднего</cx:pt>
          <cx:pt idx="3338">Выше среднего</cx:pt>
          <cx:pt idx="3339">Выше среднего</cx:pt>
          <cx:pt idx="3340">Выше среднего</cx:pt>
          <cx:pt idx="3341">Выше среднего</cx:pt>
          <cx:pt idx="3342">Выше среднего</cx:pt>
          <cx:pt idx="3343">Выше среднего</cx:pt>
          <cx:pt idx="3344">Выше среднего</cx:pt>
          <cx:pt idx="3345">Выше среднего</cx:pt>
          <cx:pt idx="3346">Выше среднего</cx:pt>
          <cx:pt idx="3347">Выше среднего</cx:pt>
          <cx:pt idx="3348">Выше среднего</cx:pt>
          <cx:pt idx="3349">Выше среднего</cx:pt>
          <cx:pt idx="3350">Выше среднего</cx:pt>
          <cx:pt idx="3351">Выше среднего</cx:pt>
          <cx:pt idx="3352">Выше среднего</cx:pt>
          <cx:pt idx="3353">Выше среднего</cx:pt>
          <cx:pt idx="3354">Выше среднего</cx:pt>
          <cx:pt idx="3355">Выше среднего</cx:pt>
          <cx:pt idx="3356">Выше среднего</cx:pt>
          <cx:pt idx="3357">Выше среднего</cx:pt>
          <cx:pt idx="3358">Выше среднего</cx:pt>
          <cx:pt idx="3359">Выше среднего</cx:pt>
          <cx:pt idx="3360">Выше среднего</cx:pt>
          <cx:pt idx="3361">Выше среднего</cx:pt>
          <cx:pt idx="3362">Выше среднего</cx:pt>
          <cx:pt idx="3363">Выше среднего</cx:pt>
          <cx:pt idx="3364">Выше среднего</cx:pt>
          <cx:pt idx="3365">Выше среднего</cx:pt>
          <cx:pt idx="3366">Выше среднего</cx:pt>
          <cx:pt idx="3367">Выше среднего</cx:pt>
          <cx:pt idx="3368">Выше среднего</cx:pt>
          <cx:pt idx="3369">Выше среднего</cx:pt>
          <cx:pt idx="3370">Выше среднего</cx:pt>
          <cx:pt idx="3371">Выше среднего</cx:pt>
          <cx:pt idx="3372">Выше среднего</cx:pt>
          <cx:pt idx="3373">Выше среднего</cx:pt>
          <cx:pt idx="3374">Выше среднего</cx:pt>
          <cx:pt idx="3375">Выше среднего</cx:pt>
          <cx:pt idx="3376">Выше среднего</cx:pt>
          <cx:pt idx="3377">Выше среднего</cx:pt>
          <cx:pt idx="3378">Выше среднего</cx:pt>
          <cx:pt idx="3379">Выше среднего</cx:pt>
          <cx:pt idx="3380">Выше среднего</cx:pt>
          <cx:pt idx="3381">Выше среднего</cx:pt>
          <cx:pt idx="3382">Выше среднего</cx:pt>
          <cx:pt idx="3383">Выше среднего</cx:pt>
          <cx:pt idx="3384">Выше среднего</cx:pt>
          <cx:pt idx="3385">Выше среднего</cx:pt>
          <cx:pt idx="3386">Выше среднего</cx:pt>
          <cx:pt idx="3387">Выше среднего</cx:pt>
          <cx:pt idx="3388">Выше среднего</cx:pt>
          <cx:pt idx="3389">Выше среднего</cx:pt>
          <cx:pt idx="3390">Выше среднего</cx:pt>
          <cx:pt idx="3391">Выше среднего</cx:pt>
          <cx:pt idx="3392">Выше среднего</cx:pt>
          <cx:pt idx="3393">Выше среднего</cx:pt>
          <cx:pt idx="3394">Выше среднего</cx:pt>
          <cx:pt idx="3395">Выше среднего</cx:pt>
          <cx:pt idx="3396">Выше среднего</cx:pt>
          <cx:pt idx="3397">Выше среднего</cx:pt>
          <cx:pt idx="3398">Выше среднего</cx:pt>
          <cx:pt idx="3399">Выше среднего</cx:pt>
          <cx:pt idx="3400">Выше среднего</cx:pt>
          <cx:pt idx="3401">Выше среднего</cx:pt>
          <cx:pt idx="3402">Выше среднего</cx:pt>
          <cx:pt idx="3403">Выше среднего</cx:pt>
          <cx:pt idx="3404">Выше среднего</cx:pt>
          <cx:pt idx="3405">Выше среднего</cx:pt>
          <cx:pt idx="3406">Выше среднего</cx:pt>
          <cx:pt idx="3407">Выше среднего</cx:pt>
          <cx:pt idx="3408">Выше среднего</cx:pt>
          <cx:pt idx="3409">Выше среднего</cx:pt>
          <cx:pt idx="3410">Выше среднего</cx:pt>
          <cx:pt idx="3411">Выше среднего</cx:pt>
          <cx:pt idx="3412">Выше среднего</cx:pt>
          <cx:pt idx="3413">Выше среднего</cx:pt>
          <cx:pt idx="3414">Выше среднего</cx:pt>
          <cx:pt idx="3415">Выше среднего</cx:pt>
          <cx:pt idx="3416">Выше среднего</cx:pt>
          <cx:pt idx="3417">Выше среднего</cx:pt>
          <cx:pt idx="3418">Выше среднего</cx:pt>
          <cx:pt idx="3419">Выше среднего</cx:pt>
          <cx:pt idx="3420">Выше среднего</cx:pt>
          <cx:pt idx="3421">Выше среднего</cx:pt>
          <cx:pt idx="3422">Выше среднего</cx:pt>
          <cx:pt idx="3423">Выше среднего</cx:pt>
          <cx:pt idx="3424">Выше среднего</cx:pt>
          <cx:pt idx="3425">Выше среднего</cx:pt>
          <cx:pt idx="3426">Выше среднего</cx:pt>
          <cx:pt idx="3427">Выше среднего</cx:pt>
          <cx:pt idx="3428">Выше среднего</cx:pt>
          <cx:pt idx="3429">Выше среднего</cx:pt>
          <cx:pt idx="3430">Выше среднего</cx:pt>
          <cx:pt idx="3431">Выше среднего</cx:pt>
          <cx:pt idx="3432">Выше среднего</cx:pt>
          <cx:pt idx="3433">Выше среднего</cx:pt>
          <cx:pt idx="3434">Выше среднего</cx:pt>
          <cx:pt idx="3435">Выше среднего</cx:pt>
          <cx:pt idx="3436">Выше среднего</cx:pt>
          <cx:pt idx="3437">Выше среднего</cx:pt>
          <cx:pt idx="3438">Выше среднего</cx:pt>
          <cx:pt idx="3439">Выше среднего</cx:pt>
          <cx:pt idx="3440">Выше среднего</cx:pt>
          <cx:pt idx="3441">Выше среднего</cx:pt>
          <cx:pt idx="3442">Выше среднего</cx:pt>
          <cx:pt idx="3443">Выше среднего</cx:pt>
          <cx:pt idx="3444">Выше среднего</cx:pt>
          <cx:pt idx="3445">Выше среднего</cx:pt>
          <cx:pt idx="3446">Выше среднего</cx:pt>
          <cx:pt idx="3447">Выше среднего</cx:pt>
          <cx:pt idx="3448">Выше среднего</cx:pt>
          <cx:pt idx="3449">Выше среднего</cx:pt>
          <cx:pt idx="3450">Выше среднего</cx:pt>
          <cx:pt idx="3451">Выше среднего</cx:pt>
          <cx:pt idx="3452">Выше среднего</cx:pt>
          <cx:pt idx="3453">Выше среднего</cx:pt>
          <cx:pt idx="3454">Выше среднего</cx:pt>
          <cx:pt idx="3455">Выше среднего</cx:pt>
          <cx:pt idx="3456">Выше среднего</cx:pt>
          <cx:pt idx="3457">Выше среднего</cx:pt>
          <cx:pt idx="3458">Выше среднего</cx:pt>
          <cx:pt idx="3459">Выше среднего</cx:pt>
          <cx:pt idx="3460">Выше среднего</cx:pt>
          <cx:pt idx="3461">Выше среднего</cx:pt>
          <cx:pt idx="3462">Выше среднего</cx:pt>
          <cx:pt idx="3463">Выше среднего</cx:pt>
          <cx:pt idx="3464">Выше среднего</cx:pt>
          <cx:pt idx="3465">Выше среднего</cx:pt>
          <cx:pt idx="3466">Выше среднего</cx:pt>
          <cx:pt idx="3467">Выше среднего</cx:pt>
          <cx:pt idx="3468">Выше среднего</cx:pt>
          <cx:pt idx="3469">Выше среднего</cx:pt>
          <cx:pt idx="3470">Выше среднего</cx:pt>
          <cx:pt idx="3471">Выше среднего</cx:pt>
          <cx:pt idx="3472">Выше среднего</cx:pt>
          <cx:pt idx="3473">Выше среднего</cx:pt>
          <cx:pt idx="3474">Выше среднего</cx:pt>
          <cx:pt idx="3475">Выше среднего</cx:pt>
          <cx:pt idx="3476">Выше среднего</cx:pt>
          <cx:pt idx="3477">Выше среднего</cx:pt>
          <cx:pt idx="3478">Выше среднего</cx:pt>
          <cx:pt idx="3479">Выше среднего</cx:pt>
          <cx:pt idx="3480">Выше среднего</cx:pt>
          <cx:pt idx="3481">Выше среднего</cx:pt>
          <cx:pt idx="3482">Выше среднего</cx:pt>
          <cx:pt idx="3483">Выше среднего</cx:pt>
          <cx:pt idx="3484">Выше среднего</cx:pt>
          <cx:pt idx="3485">Выше среднего</cx:pt>
          <cx:pt idx="3486">Выше среднего</cx:pt>
          <cx:pt idx="3487">Выше среднего</cx:pt>
          <cx:pt idx="3488">Выше среднего</cx:pt>
          <cx:pt idx="3489">Выше среднего</cx:pt>
          <cx:pt idx="3490">Выше среднего</cx:pt>
          <cx:pt idx="3491">Выше среднего</cx:pt>
          <cx:pt idx="3492">Выше среднего</cx:pt>
          <cx:pt idx="3493">Выше среднего</cx:pt>
          <cx:pt idx="3494">Выше среднего</cx:pt>
          <cx:pt idx="3495">Выше среднего</cx:pt>
          <cx:pt idx="3496">Выше среднего</cx:pt>
          <cx:pt idx="3497">Выше среднего</cx:pt>
          <cx:pt idx="3498">Выше среднего</cx:pt>
          <cx:pt idx="3499">Выше среднего</cx:pt>
          <cx:pt idx="3500">Выше среднего</cx:pt>
          <cx:pt idx="3501">Выше среднего</cx:pt>
          <cx:pt idx="3502">Выше среднего</cx:pt>
          <cx:pt idx="3503">Выше среднего</cx:pt>
          <cx:pt idx="3504">Выше среднего</cx:pt>
          <cx:pt idx="3505">Выше среднего</cx:pt>
          <cx:pt idx="3506">Выше среднего</cx:pt>
          <cx:pt idx="3507">Выше среднего</cx:pt>
          <cx:pt idx="3508">Выше среднего</cx:pt>
          <cx:pt idx="3509">Выше среднего</cx:pt>
          <cx:pt idx="3510">Выше среднего</cx:pt>
          <cx:pt idx="3511">Выше среднего</cx:pt>
          <cx:pt idx="3512">Выше среднего</cx:pt>
          <cx:pt idx="3513">Выше среднего</cx:pt>
          <cx:pt idx="3514">Выше среднего</cx:pt>
          <cx:pt idx="3515">Выше среднего</cx:pt>
          <cx:pt idx="3516">Выше среднего</cx:pt>
          <cx:pt idx="3517">Выше среднего</cx:pt>
          <cx:pt idx="3518">Выше среднего</cx:pt>
          <cx:pt idx="3519">Выше среднего</cx:pt>
          <cx:pt idx="3520">Выше среднего</cx:pt>
          <cx:pt idx="3521">Выше среднего</cx:pt>
          <cx:pt idx="3522">Выше среднего</cx:pt>
          <cx:pt idx="3523">Выше среднего</cx:pt>
          <cx:pt idx="3524">Выше среднего</cx:pt>
          <cx:pt idx="3525">Выше среднего</cx:pt>
          <cx:pt idx="3526">Выше среднего</cx:pt>
          <cx:pt idx="3527">Выше среднего</cx:pt>
          <cx:pt idx="3528">Выше среднего</cx:pt>
          <cx:pt idx="3529">Выше среднего</cx:pt>
          <cx:pt idx="3530">Выше среднего</cx:pt>
          <cx:pt idx="3531">Выше среднего</cx:pt>
          <cx:pt idx="3532">Выше среднего</cx:pt>
          <cx:pt idx="3533">Выше среднего</cx:pt>
          <cx:pt idx="3534">Выше среднего</cx:pt>
          <cx:pt idx="3535">Выше среднего</cx:pt>
          <cx:pt idx="3536">Выше среднего</cx:pt>
          <cx:pt idx="3537">Выше среднего</cx:pt>
          <cx:pt idx="3538">Выше среднего</cx:pt>
          <cx:pt idx="3539">Выше среднего</cx:pt>
          <cx:pt idx="3540">Выше среднего</cx:pt>
          <cx:pt idx="3541">Выше среднего</cx:pt>
          <cx:pt idx="3542">Выше среднего</cx:pt>
          <cx:pt idx="3543">Выше среднего</cx:pt>
          <cx:pt idx="3544">Выше среднего</cx:pt>
          <cx:pt idx="3545">Выше среднего</cx:pt>
          <cx:pt idx="3546">Выше среднего</cx:pt>
          <cx:pt idx="3547">Выше среднего</cx:pt>
          <cx:pt idx="3548">Выше среднего</cx:pt>
          <cx:pt idx="3549">Выше среднего</cx:pt>
          <cx:pt idx="3550">Выше среднего</cx:pt>
          <cx:pt idx="3551">Выше среднего</cx:pt>
          <cx:pt idx="3552">Выше среднего</cx:pt>
          <cx:pt idx="3553">Выше среднего</cx:pt>
          <cx:pt idx="3554">Выше среднего</cx:pt>
          <cx:pt idx="3555">Выше среднего</cx:pt>
          <cx:pt idx="3556">Выше среднего</cx:pt>
          <cx:pt idx="3557">Выше среднего</cx:pt>
          <cx:pt idx="3558">Выше среднего</cx:pt>
          <cx:pt idx="3559">Выше среднего</cx:pt>
          <cx:pt idx="3560">Выше среднего</cx:pt>
          <cx:pt idx="3561">Выше среднего</cx:pt>
          <cx:pt idx="3562">Выше среднего</cx:pt>
          <cx:pt idx="3563">Выше среднего</cx:pt>
          <cx:pt idx="3564">Выше среднего</cx:pt>
          <cx:pt idx="3565">Выше среднего</cx:pt>
          <cx:pt idx="3566">Выше среднего</cx:pt>
          <cx:pt idx="3567">Выше среднего</cx:pt>
          <cx:pt idx="3568">Выше среднего</cx:pt>
          <cx:pt idx="3569">Выше среднего</cx:pt>
          <cx:pt idx="3570">Выше среднего</cx:pt>
          <cx:pt idx="3571">Выше среднего</cx:pt>
          <cx:pt idx="3572">Выше среднего</cx:pt>
          <cx:pt idx="3573">Выше среднего</cx:pt>
          <cx:pt idx="3574">Выше среднего</cx:pt>
          <cx:pt idx="3575">Выше среднего</cx:pt>
          <cx:pt idx="3576">Выше среднего</cx:pt>
          <cx:pt idx="3577">Выше среднего</cx:pt>
          <cx:pt idx="3578">Выше среднего</cx:pt>
          <cx:pt idx="3579">Выше среднего</cx:pt>
          <cx:pt idx="3580">Выше среднего</cx:pt>
          <cx:pt idx="3581">Выше среднего</cx:pt>
          <cx:pt idx="3582">Выше среднего</cx:pt>
          <cx:pt idx="3583">Выше среднего</cx:pt>
          <cx:pt idx="3584">Выше среднего</cx:pt>
          <cx:pt idx="3585">Выше среднего</cx:pt>
          <cx:pt idx="3586">Выше среднего</cx:pt>
          <cx:pt idx="3587">Выше среднего</cx:pt>
          <cx:pt idx="3588">Выше среднего</cx:pt>
          <cx:pt idx="3589">Выше среднего</cx:pt>
          <cx:pt idx="3590">Выше среднего</cx:pt>
          <cx:pt idx="3591">Выше среднего</cx:pt>
          <cx:pt idx="3592">Выше среднего</cx:pt>
          <cx:pt idx="3593">Выше среднего</cx:pt>
          <cx:pt idx="3594">Выше среднего</cx:pt>
          <cx:pt idx="3595">Выше среднего</cx:pt>
          <cx:pt idx="3596">Выше среднего</cx:pt>
          <cx:pt idx="3597">Выше среднего</cx:pt>
          <cx:pt idx="3598">Выше среднего</cx:pt>
          <cx:pt idx="3599">Выше среднего</cx:pt>
          <cx:pt idx="3600">Выше среднего</cx:pt>
          <cx:pt idx="3601">Выше среднего</cx:pt>
          <cx:pt idx="3602">Выше среднего</cx:pt>
          <cx:pt idx="3603">Выше среднего</cx:pt>
          <cx:pt idx="3604">Выше среднего</cx:pt>
          <cx:pt idx="3605">Выше среднего</cx:pt>
          <cx:pt idx="3606">Выше среднего</cx:pt>
          <cx:pt idx="3607">Выше среднего</cx:pt>
          <cx:pt idx="3608">Выше среднего</cx:pt>
          <cx:pt idx="3609">Выше среднего</cx:pt>
          <cx:pt idx="3610">Выше среднего</cx:pt>
          <cx:pt idx="3611">Выше среднего</cx:pt>
          <cx:pt idx="3612">Выше среднего</cx:pt>
          <cx:pt idx="3613">Выше среднего</cx:pt>
          <cx:pt idx="3614">Выше среднего</cx:pt>
          <cx:pt idx="3615">Выше среднего</cx:pt>
          <cx:pt idx="3616">Выше среднего</cx:pt>
          <cx:pt idx="3617">Выше среднего</cx:pt>
          <cx:pt idx="3618">Выше среднего</cx:pt>
          <cx:pt idx="3619">Выше среднего</cx:pt>
          <cx:pt idx="3620">Выше среднего</cx:pt>
          <cx:pt idx="3621">Выше среднего</cx:pt>
          <cx:pt idx="3622">Выше среднего</cx:pt>
          <cx:pt idx="3623">Выше среднего</cx:pt>
          <cx:pt idx="3624">Выше среднего</cx:pt>
          <cx:pt idx="3625">Выше среднего</cx:pt>
          <cx:pt idx="3626">Выше среднего</cx:pt>
          <cx:pt idx="3627">Выше среднего</cx:pt>
          <cx:pt idx="3628">Выше среднего</cx:pt>
          <cx:pt idx="3629">Выше среднего</cx:pt>
          <cx:pt idx="3630">Выше среднего</cx:pt>
          <cx:pt idx="3631">Выше среднего</cx:pt>
          <cx:pt idx="3632">Выше среднего</cx:pt>
          <cx:pt idx="3633">Выше среднего</cx:pt>
          <cx:pt idx="3634">Выше среднего</cx:pt>
          <cx:pt idx="3635">Выше среднего</cx:pt>
          <cx:pt idx="3636">Выше среднего</cx:pt>
          <cx:pt idx="3637">Выше среднего</cx:pt>
          <cx:pt idx="3638">Выше среднего</cx:pt>
          <cx:pt idx="3639">Выше среднего</cx:pt>
          <cx:pt idx="3640">Выше среднего</cx:pt>
          <cx:pt idx="3641">Выше среднего</cx:pt>
          <cx:pt idx="3642">Выше среднего</cx:pt>
          <cx:pt idx="3643">Выше среднего</cx:pt>
          <cx:pt idx="3644">Выше среднего</cx:pt>
          <cx:pt idx="3645">Выше среднего</cx:pt>
          <cx:pt idx="3646">Выше среднего</cx:pt>
          <cx:pt idx="3647">Выше среднего</cx:pt>
          <cx:pt idx="3648">Выше среднего</cx:pt>
          <cx:pt idx="3649">Выше среднего</cx:pt>
          <cx:pt idx="3650">Выше среднего</cx:pt>
          <cx:pt idx="3651">Выше среднего</cx:pt>
          <cx:pt idx="3652">Выше среднего</cx:pt>
          <cx:pt idx="3653">Выше среднего</cx:pt>
          <cx:pt idx="3654">Выше среднего</cx:pt>
          <cx:pt idx="3655">Выше среднего</cx:pt>
          <cx:pt idx="3656">Выше среднего</cx:pt>
          <cx:pt idx="3657">Выше среднего</cx:pt>
          <cx:pt idx="3658">Выше среднего</cx:pt>
          <cx:pt idx="3659">Выше среднего</cx:pt>
          <cx:pt idx="3660">Выше среднего</cx:pt>
          <cx:pt idx="3661">Выше среднего</cx:pt>
          <cx:pt idx="3662">Выше среднего</cx:pt>
          <cx:pt idx="3663">Выше среднего</cx:pt>
          <cx:pt idx="3664">Выше среднего</cx:pt>
          <cx:pt idx="3665">Выше среднего</cx:pt>
          <cx:pt idx="3666">Выше среднего</cx:pt>
          <cx:pt idx="3667">Выше среднего</cx:pt>
          <cx:pt idx="3668">Выше среднего</cx:pt>
          <cx:pt idx="3669">Выше среднего</cx:pt>
          <cx:pt idx="3670">Выше среднего</cx:pt>
          <cx:pt idx="3671">Выше среднего</cx:pt>
          <cx:pt idx="3672">Выше среднего</cx:pt>
          <cx:pt idx="3673">Выше среднего</cx:pt>
          <cx:pt idx="3674">Выше среднего</cx:pt>
          <cx:pt idx="3675">Выше среднего</cx:pt>
          <cx:pt idx="3676">Выше среднего</cx:pt>
          <cx:pt idx="3677">Выше среднего</cx:pt>
          <cx:pt idx="3678">Выше среднего</cx:pt>
          <cx:pt idx="3679">Выше среднего</cx:pt>
          <cx:pt idx="3680">Выше среднего</cx:pt>
          <cx:pt idx="3681">Выше среднего</cx:pt>
          <cx:pt idx="3682">Выше среднего</cx:pt>
          <cx:pt idx="3683">Выше среднего</cx:pt>
          <cx:pt idx="3684">Выше среднего</cx:pt>
          <cx:pt idx="3685">Выше среднего</cx:pt>
          <cx:pt idx="3686">Выше среднего</cx:pt>
          <cx:pt idx="3687">Выше среднего</cx:pt>
          <cx:pt idx="3688">Выше среднего</cx:pt>
          <cx:pt idx="3689">Выше среднего</cx:pt>
          <cx:pt idx="3690">Выше среднего</cx:pt>
          <cx:pt idx="3691">Выше среднего</cx:pt>
          <cx:pt idx="3692">Выше среднего</cx:pt>
          <cx:pt idx="3693">Выше среднего</cx:pt>
          <cx:pt idx="3694">Выше среднего</cx:pt>
          <cx:pt idx="3695">Выше среднего</cx:pt>
          <cx:pt idx="3696">Выше среднего</cx:pt>
          <cx:pt idx="3697">Выше среднего</cx:pt>
          <cx:pt idx="3698">Выше среднего</cx:pt>
          <cx:pt idx="3699">Выше среднего</cx:pt>
          <cx:pt idx="3700">Выше среднего</cx:pt>
          <cx:pt idx="3701">Выше среднего</cx:pt>
          <cx:pt idx="3702">Выше среднего</cx:pt>
          <cx:pt idx="3703">Выше среднего</cx:pt>
          <cx:pt idx="3704">Выше среднего</cx:pt>
          <cx:pt idx="3705">Выше среднего</cx:pt>
          <cx:pt idx="3706">Выше среднего</cx:pt>
          <cx:pt idx="3707">Выше среднего</cx:pt>
          <cx:pt idx="3708">Выше среднего</cx:pt>
          <cx:pt idx="3709">Выше среднего</cx:pt>
          <cx:pt idx="3710">Выше среднего</cx:pt>
          <cx:pt idx="3711">Выше среднего</cx:pt>
          <cx:pt idx="3712">Выше среднего</cx:pt>
          <cx:pt idx="3713">Выше среднего</cx:pt>
          <cx:pt idx="3714">Выше среднего</cx:pt>
          <cx:pt idx="3715">Выше среднего</cx:pt>
          <cx:pt idx="3716">Выше среднего</cx:pt>
          <cx:pt idx="3717">Выше среднего</cx:pt>
          <cx:pt idx="3718">Выше среднего</cx:pt>
          <cx:pt idx="3719">Выше среднего</cx:pt>
          <cx:pt idx="3720">Выше среднего</cx:pt>
          <cx:pt idx="3721">Выше среднего</cx:pt>
          <cx:pt idx="3722">Выше среднего</cx:pt>
          <cx:pt idx="3723">Выше среднего</cx:pt>
          <cx:pt idx="3724">Выше среднего</cx:pt>
          <cx:pt idx="3725">Выше среднего</cx:pt>
          <cx:pt idx="3726">Выше среднего</cx:pt>
          <cx:pt idx="3727">Выше среднего</cx:pt>
          <cx:pt idx="3728">Выше среднего</cx:pt>
          <cx:pt idx="3729">Выше среднего</cx:pt>
          <cx:pt idx="3730">Выше среднего</cx:pt>
          <cx:pt idx="3731">Выше среднего</cx:pt>
          <cx:pt idx="3732">Выше среднего</cx:pt>
          <cx:pt idx="3733">Выше среднего</cx:pt>
          <cx:pt idx="3734">Выше среднего</cx:pt>
          <cx:pt idx="3735">Выше среднего</cx:pt>
          <cx:pt idx="3736">Выше среднего</cx:pt>
          <cx:pt idx="3737">Выше среднего</cx:pt>
          <cx:pt idx="3738">Выше среднего</cx:pt>
          <cx:pt idx="3739">Выше среднего</cx:pt>
          <cx:pt idx="3740">Выше среднего</cx:pt>
          <cx:pt idx="3741">Выше среднего</cx:pt>
          <cx:pt idx="3742">Выше среднего</cx:pt>
          <cx:pt idx="3743">Выше среднего</cx:pt>
          <cx:pt idx="3744">Выше среднего</cx:pt>
          <cx:pt idx="3745">Выше среднего</cx:pt>
          <cx:pt idx="3746">Выше среднего</cx:pt>
          <cx:pt idx="3747">Выше среднего</cx:pt>
          <cx:pt idx="3748">Выше среднего</cx:pt>
          <cx:pt idx="3749">Выше среднего</cx:pt>
          <cx:pt idx="3750">Выше среднего</cx:pt>
          <cx:pt idx="3751">Выше среднего</cx:pt>
          <cx:pt idx="3752">Выше среднего</cx:pt>
          <cx:pt idx="3753">Выше среднего</cx:pt>
          <cx:pt idx="3754">Выше среднего</cx:pt>
          <cx:pt idx="3755">Выше среднего</cx:pt>
          <cx:pt idx="3756">Выше среднего</cx:pt>
          <cx:pt idx="3757">Выше среднего</cx:pt>
          <cx:pt idx="3758">Выше среднего</cx:pt>
          <cx:pt idx="3759">Выше среднего</cx:pt>
          <cx:pt idx="3760">Выше среднего</cx:pt>
          <cx:pt idx="3761">Выше среднего</cx:pt>
          <cx:pt idx="3762">Выше среднего</cx:pt>
          <cx:pt idx="3763">Выше среднего</cx:pt>
          <cx:pt idx="3764">Выше среднего</cx:pt>
          <cx:pt idx="3765">Выше среднего</cx:pt>
          <cx:pt idx="3766">Выше среднего</cx:pt>
          <cx:pt idx="3767">Выше среднего</cx:pt>
          <cx:pt idx="3768">Выше среднего</cx:pt>
          <cx:pt idx="3769">Выше среднего</cx:pt>
          <cx:pt idx="3770">Выше среднего</cx:pt>
          <cx:pt idx="3771">Выше среднего</cx:pt>
          <cx:pt idx="3772">Выше среднего</cx:pt>
          <cx:pt idx="3773">Выше среднего</cx:pt>
          <cx:pt idx="3774">Выше среднего</cx:pt>
          <cx:pt idx="3775">Выше среднего</cx:pt>
          <cx:pt idx="3776">Выше среднего</cx:pt>
          <cx:pt idx="3777">Выше среднего</cx:pt>
          <cx:pt idx="3778">Выше среднего</cx:pt>
          <cx:pt idx="3779">Выше среднего</cx:pt>
          <cx:pt idx="3780">Выше среднего</cx:pt>
          <cx:pt idx="3781">Выше среднего</cx:pt>
          <cx:pt idx="3782">Выше среднего</cx:pt>
          <cx:pt idx="3783">Выше среднего</cx:pt>
          <cx:pt idx="3784">Выше среднего</cx:pt>
          <cx:pt idx="3785">Выше среднего</cx:pt>
          <cx:pt idx="3786">Выше среднего</cx:pt>
          <cx:pt idx="3787">Выше среднего</cx:pt>
          <cx:pt idx="3788">Выше среднего</cx:pt>
          <cx:pt idx="3789">Выше среднего</cx:pt>
          <cx:pt idx="3790">Выше среднего</cx:pt>
          <cx:pt idx="3791">Выше среднего</cx:pt>
          <cx:pt idx="3792">Выше среднего</cx:pt>
          <cx:pt idx="3793">Выше среднего</cx:pt>
          <cx:pt idx="3794">Выше среднего</cx:pt>
          <cx:pt idx="3795">Выше среднего</cx:pt>
          <cx:pt idx="3796">Выше среднего</cx:pt>
          <cx:pt idx="3797">Выше среднего</cx:pt>
          <cx:pt idx="3798">Выше среднего</cx:pt>
          <cx:pt idx="3799">Выше среднего</cx:pt>
          <cx:pt idx="3800">Выше среднего</cx:pt>
          <cx:pt idx="3801">Выше среднего</cx:pt>
          <cx:pt idx="3802">Выше среднего</cx:pt>
          <cx:pt idx="3803">Выше среднего</cx:pt>
          <cx:pt idx="3804">Выше среднего</cx:pt>
          <cx:pt idx="3805">Выше среднего</cx:pt>
          <cx:pt idx="3806">Выше среднего</cx:pt>
          <cx:pt idx="3807">Выше среднего</cx:pt>
          <cx:pt idx="3808">Выше среднего</cx:pt>
          <cx:pt idx="3809">Выше среднего</cx:pt>
          <cx:pt idx="3810">Выше среднего</cx:pt>
          <cx:pt idx="3811">Выше среднего</cx:pt>
          <cx:pt idx="3812">Выше среднего</cx:pt>
          <cx:pt idx="3813">Выше среднего</cx:pt>
          <cx:pt idx="3814">Выше среднего</cx:pt>
          <cx:pt idx="3815">Выше среднего</cx:pt>
          <cx:pt idx="3816">Выше среднего</cx:pt>
          <cx:pt idx="3817">Выше среднего</cx:pt>
          <cx:pt idx="3818">Выше среднего</cx:pt>
          <cx:pt idx="3819">Выше среднего</cx:pt>
          <cx:pt idx="3820">Выше среднего</cx:pt>
          <cx:pt idx="3821">Выше среднего</cx:pt>
          <cx:pt idx="3822">Выше среднего</cx:pt>
          <cx:pt idx="3823">Выше среднего</cx:pt>
          <cx:pt idx="3824">Выше среднего</cx:pt>
          <cx:pt idx="3825">Выше среднего</cx:pt>
          <cx:pt idx="3826">Выше среднего</cx:pt>
          <cx:pt idx="3827">Выше среднего</cx:pt>
          <cx:pt idx="3828">Выше среднего</cx:pt>
          <cx:pt idx="3829">Выше среднего</cx:pt>
          <cx:pt idx="3830">Выше среднего</cx:pt>
          <cx:pt idx="3831">Выше среднего</cx:pt>
          <cx:pt idx="3832">Выше среднего</cx:pt>
          <cx:pt idx="3833">Выше среднего</cx:pt>
          <cx:pt idx="3834">Выше среднего</cx:pt>
          <cx:pt idx="3835">Выше среднего</cx:pt>
          <cx:pt idx="3836">Выше среднего</cx:pt>
          <cx:pt idx="3837">Выше среднего</cx:pt>
          <cx:pt idx="3838">Выше среднего</cx:pt>
          <cx:pt idx="3839">Выше среднего</cx:pt>
          <cx:pt idx="3840">Выше среднего</cx:pt>
          <cx:pt idx="3841">Выше среднего</cx:pt>
          <cx:pt idx="3842">Выше среднего</cx:pt>
          <cx:pt idx="3843">Выше среднего</cx:pt>
          <cx:pt idx="3844">Выше среднего</cx:pt>
          <cx:pt idx="3845">Выше среднего</cx:pt>
          <cx:pt idx="3846">Выше среднего</cx:pt>
          <cx:pt idx="3847">Выше среднего</cx:pt>
          <cx:pt idx="3848">Выше среднего</cx:pt>
          <cx:pt idx="3849">Выше среднего</cx:pt>
          <cx:pt idx="3850">Выше среднего</cx:pt>
          <cx:pt idx="3851">Выше среднего</cx:pt>
          <cx:pt idx="3852">Выше среднего</cx:pt>
          <cx:pt idx="3853">Выше среднего</cx:pt>
          <cx:pt idx="3854">Выше среднего</cx:pt>
          <cx:pt idx="3855">Выше среднего</cx:pt>
          <cx:pt idx="3856">Выше среднего</cx:pt>
          <cx:pt idx="3857">Выше среднего</cx:pt>
          <cx:pt idx="3858">Выше среднего</cx:pt>
          <cx:pt idx="3859">Выше среднего</cx:pt>
          <cx:pt idx="3860">Выше среднего</cx:pt>
          <cx:pt idx="3861">Выше среднего</cx:pt>
          <cx:pt idx="3862">Выше среднего</cx:pt>
          <cx:pt idx="3863">Выше среднего</cx:pt>
          <cx:pt idx="3864">Выше среднего</cx:pt>
          <cx:pt idx="3865">Выше среднего</cx:pt>
          <cx:pt idx="3866">Выше среднего</cx:pt>
          <cx:pt idx="3867">Выше среднего</cx:pt>
          <cx:pt idx="3868">Выше среднего</cx:pt>
          <cx:pt idx="3869">Выше среднего</cx:pt>
          <cx:pt idx="3870">Выше среднего</cx:pt>
          <cx:pt idx="3871">Выше среднего</cx:pt>
          <cx:pt idx="3872">Выше среднего</cx:pt>
          <cx:pt idx="3873">Выше среднего</cx:pt>
          <cx:pt idx="3874">Выше среднего</cx:pt>
          <cx:pt idx="3875">Выше среднего</cx:pt>
          <cx:pt idx="3876">Выше среднего</cx:pt>
          <cx:pt idx="3877">Выше среднего</cx:pt>
          <cx:pt idx="3878">Выше среднего</cx:pt>
          <cx:pt idx="3879">Выше среднего</cx:pt>
          <cx:pt idx="3880">Выше среднего</cx:pt>
          <cx:pt idx="3881">Выше среднего</cx:pt>
          <cx:pt idx="3882">Выше среднего</cx:pt>
          <cx:pt idx="3883">Выше среднего</cx:pt>
          <cx:pt idx="3884">Выше среднего</cx:pt>
          <cx:pt idx="3885">Выше среднего</cx:pt>
          <cx:pt idx="3886">Выше среднего</cx:pt>
          <cx:pt idx="3887">Выше среднего</cx:pt>
          <cx:pt idx="3888">Выше среднего</cx:pt>
          <cx:pt idx="3889">Выше среднего</cx:pt>
          <cx:pt idx="3890">Выше среднего</cx:pt>
          <cx:pt idx="3891">Выше среднего</cx:pt>
          <cx:pt idx="3892">Выше среднего</cx:pt>
          <cx:pt idx="3893">Выше среднего</cx:pt>
          <cx:pt idx="3894">Выше среднего</cx:pt>
          <cx:pt idx="3895">Выше среднего</cx:pt>
          <cx:pt idx="3896">Выше среднего</cx:pt>
          <cx:pt idx="3897">Выше среднего</cx:pt>
          <cx:pt idx="3898">Выше среднего</cx:pt>
          <cx:pt idx="3899">Выше среднего</cx:pt>
          <cx:pt idx="3900">Выше среднего</cx:pt>
          <cx:pt idx="3901">Выше среднего</cx:pt>
          <cx:pt idx="3902">Выше среднего</cx:pt>
          <cx:pt idx="3903">Выше среднего</cx:pt>
          <cx:pt idx="3904">Выше среднего</cx:pt>
          <cx:pt idx="3905">Выше среднего</cx:pt>
          <cx:pt idx="3906">Выше среднего</cx:pt>
          <cx:pt idx="3907">Выше среднего</cx:pt>
          <cx:pt idx="3908">Выше среднего</cx:pt>
          <cx:pt idx="3909">Выше среднего</cx:pt>
          <cx:pt idx="3910">Выше среднего</cx:pt>
          <cx:pt idx="3911">Выше среднего</cx:pt>
          <cx:pt idx="3912">Выше среднего</cx:pt>
          <cx:pt idx="3913">Выше среднего</cx:pt>
          <cx:pt idx="3914">Выше среднего</cx:pt>
          <cx:pt idx="3915">Выше среднего</cx:pt>
          <cx:pt idx="3916">Выше среднего</cx:pt>
          <cx:pt idx="3917">Выше среднего</cx:pt>
          <cx:pt idx="3918">Выше среднего</cx:pt>
          <cx:pt idx="3919">Выше среднего</cx:pt>
          <cx:pt idx="3920">Выше среднего</cx:pt>
          <cx:pt idx="3921">Высокое</cx:pt>
          <cx:pt idx="3922">Высокое</cx:pt>
          <cx:pt idx="3923">Высокое</cx:pt>
          <cx:pt idx="3924">Высокое</cx:pt>
          <cx:pt idx="3925">Высокое</cx:pt>
          <cx:pt idx="3926">Высокое</cx:pt>
          <cx:pt idx="3927">Высокое</cx:pt>
          <cx:pt idx="3928">Высокое</cx:pt>
          <cx:pt idx="3929">Высокое</cx:pt>
          <cx:pt idx="3930">Высокое</cx:pt>
          <cx:pt idx="3931">Высокое</cx:pt>
          <cx:pt idx="3932">Высокое</cx:pt>
          <cx:pt idx="3933">Высокое</cx:pt>
          <cx:pt idx="3934">Высокое</cx:pt>
          <cx:pt idx="3935">Высокое</cx:pt>
          <cx:pt idx="3936">Высокое</cx:pt>
          <cx:pt idx="3937">Высокое</cx:pt>
          <cx:pt idx="3938">Высокое</cx:pt>
          <cx:pt idx="3939">Высокое</cx:pt>
          <cx:pt idx="3940">Высокое</cx:pt>
          <cx:pt idx="3941">Высокое</cx:pt>
          <cx:pt idx="3942">Высокое</cx:pt>
          <cx:pt idx="3943">Высокое</cx:pt>
          <cx:pt idx="3944">Высокое</cx:pt>
          <cx:pt idx="3945">Высокое</cx:pt>
          <cx:pt idx="3946">Высокое</cx:pt>
          <cx:pt idx="3947">Высокое</cx:pt>
          <cx:pt idx="3948">Высокое</cx:pt>
          <cx:pt idx="3949">Высокое</cx:pt>
          <cx:pt idx="3950">Высокое</cx:pt>
          <cx:pt idx="3951">Высокое</cx:pt>
          <cx:pt idx="3952">Высокое</cx:pt>
          <cx:pt idx="3953">Высокое</cx:pt>
          <cx:pt idx="3954">Высокое</cx:pt>
          <cx:pt idx="3955">Высокое</cx:pt>
          <cx:pt idx="3956">Высокое</cx:pt>
          <cx:pt idx="3957">Высокое</cx:pt>
          <cx:pt idx="3958">Высокое</cx:pt>
          <cx:pt idx="3959">Высокое</cx:pt>
          <cx:pt idx="3960">Высокое</cx:pt>
          <cx:pt idx="3961">Высокое</cx:pt>
          <cx:pt idx="3962">Высокое</cx:pt>
          <cx:pt idx="3963">Высокое</cx:pt>
          <cx:pt idx="3964">Высокое</cx:pt>
          <cx:pt idx="3965">Высокое</cx:pt>
          <cx:pt idx="3966">Высокое</cx:pt>
          <cx:pt idx="3967">Высокое</cx:pt>
          <cx:pt idx="3968">Высокое</cx:pt>
          <cx:pt idx="3969">Высокое</cx:pt>
          <cx:pt idx="3970">Высокое</cx:pt>
          <cx:pt idx="3971">Высокое</cx:pt>
          <cx:pt idx="3972">Высокое</cx:pt>
          <cx:pt idx="3973">Высокое</cx:pt>
          <cx:pt idx="3974">Высокое</cx:pt>
          <cx:pt idx="3975">Высокое</cx:pt>
          <cx:pt idx="3976">Высокое</cx:pt>
          <cx:pt idx="3977">Высокое</cx:pt>
          <cx:pt idx="3978">Высокое</cx:pt>
          <cx:pt idx="3979">Высокое</cx:pt>
          <cx:pt idx="3980">Высокое</cx:pt>
          <cx:pt idx="3981">Высокое</cx:pt>
          <cx:pt idx="3982">Высокое</cx:pt>
          <cx:pt idx="3983">Высокое</cx:pt>
          <cx:pt idx="3984">Высокое</cx:pt>
          <cx:pt idx="3985">Высокое</cx:pt>
          <cx:pt idx="3986">Высокое</cx:pt>
          <cx:pt idx="3987">Высокое</cx:pt>
          <cx:pt idx="3988">Высокое</cx:pt>
          <cx:pt idx="3989">Высокое</cx:pt>
          <cx:pt idx="3990">Высокое</cx:pt>
          <cx:pt idx="3991">Высокое</cx:pt>
          <cx:pt idx="3992">Высокое</cx:pt>
          <cx:pt idx="3993">Высокое</cx:pt>
          <cx:pt idx="3994">Высокое</cx:pt>
          <cx:pt idx="3995">Высокое</cx:pt>
          <cx:pt idx="3996">Высокое</cx:pt>
          <cx:pt idx="3997">Высокое</cx:pt>
          <cx:pt idx="3998">Высокое</cx:pt>
          <cx:pt idx="3999">Высокое</cx:pt>
          <cx:pt idx="4000">Высокое</cx:pt>
          <cx:pt idx="4001">Высокое</cx:pt>
          <cx:pt idx="4002">Высокое</cx:pt>
          <cx:pt idx="4003">Высокое</cx:pt>
          <cx:pt idx="4004">Высокое</cx:pt>
          <cx:pt idx="4005">Высокое</cx:pt>
          <cx:pt idx="4006">Высокое</cx:pt>
          <cx:pt idx="4007">Высокое</cx:pt>
          <cx:pt idx="4008">Высокое</cx:pt>
          <cx:pt idx="4009">Высокое</cx:pt>
          <cx:pt idx="4010">Высокое</cx:pt>
          <cx:pt idx="4011">Высокое</cx:pt>
          <cx:pt idx="4012">Высокое</cx:pt>
          <cx:pt idx="4013">Высокое</cx:pt>
          <cx:pt idx="4014">Высокое</cx:pt>
          <cx:pt idx="4015">Высокое</cx:pt>
          <cx:pt idx="4016">Высокое</cx:pt>
          <cx:pt idx="4017">Высокое</cx:pt>
          <cx:pt idx="4018">Высокое</cx:pt>
          <cx:pt idx="4019">Высокое</cx:pt>
          <cx:pt idx="4020">Высокое</cx:pt>
          <cx:pt idx="4021">Высокое</cx:pt>
          <cx:pt idx="4022">Высокое</cx:pt>
          <cx:pt idx="4023">Высокое</cx:pt>
          <cx:pt idx="4024">Высокое</cx:pt>
          <cx:pt idx="4025">Высокое</cx:pt>
          <cx:pt idx="4026">Высокое</cx:pt>
          <cx:pt idx="4027">Высокое</cx:pt>
          <cx:pt idx="4028">Высокое</cx:pt>
          <cx:pt idx="4029">Высокое</cx:pt>
          <cx:pt idx="4030">Высокое</cx:pt>
          <cx:pt idx="4031">Высокое</cx:pt>
          <cx:pt idx="4032">Высокое</cx:pt>
          <cx:pt idx="4033">Высокое</cx:pt>
          <cx:pt idx="4034">Высокое</cx:pt>
          <cx:pt idx="4035">Высокое</cx:pt>
          <cx:pt idx="4036">Высокое</cx:pt>
          <cx:pt idx="4037">Высокое</cx:pt>
          <cx:pt idx="4038">Высокое</cx:pt>
          <cx:pt idx="4039">Высокое</cx:pt>
          <cx:pt idx="4040">Высокое</cx:pt>
          <cx:pt idx="4041">Высокое</cx:pt>
          <cx:pt idx="4042">Высокое</cx:pt>
          <cx:pt idx="4043">Высокое</cx:pt>
          <cx:pt idx="4044">Высокое</cx:pt>
          <cx:pt idx="4045">Высокое</cx:pt>
          <cx:pt idx="4046">Высокое</cx:pt>
          <cx:pt idx="4047">Высокое</cx:pt>
          <cx:pt idx="4048">Высокое</cx:pt>
          <cx:pt idx="4049">Высокое</cx:pt>
          <cx:pt idx="4050">Высокое</cx:pt>
          <cx:pt idx="4051">Высокое</cx:pt>
          <cx:pt idx="4052">Высокое</cx:pt>
          <cx:pt idx="4053">Высокое</cx:pt>
          <cx:pt idx="4054">Высокое</cx:pt>
          <cx:pt idx="4055">Высокое</cx:pt>
          <cx:pt idx="4056">Высокое</cx:pt>
          <cx:pt idx="4057">Высокое</cx:pt>
          <cx:pt idx="4058">Высокое</cx:pt>
          <cx:pt idx="4059">Высокое</cx:pt>
          <cx:pt idx="4060">Высокое</cx:pt>
          <cx:pt idx="4061">Высокое</cx:pt>
          <cx:pt idx="4062">Высокое</cx:pt>
          <cx:pt idx="4063">Высокое</cx:pt>
          <cx:pt idx="4064">Высокое</cx:pt>
          <cx:pt idx="4065">Высокое</cx:pt>
          <cx:pt idx="4066">Высокое</cx:pt>
          <cx:pt idx="4067">Высокое</cx:pt>
          <cx:pt idx="4068">Высокое</cx:pt>
          <cx:pt idx="4069">Высокое</cx:pt>
          <cx:pt idx="4070">Высокое</cx:pt>
          <cx:pt idx="4071">Высокое</cx:pt>
          <cx:pt idx="4072">Высокое</cx:pt>
          <cx:pt idx="4073">Высокое</cx:pt>
          <cx:pt idx="4074">Высокое</cx:pt>
          <cx:pt idx="4075">Высокое</cx:pt>
          <cx:pt idx="4076">Высокое</cx:pt>
          <cx:pt idx="4077">Высокое</cx:pt>
          <cx:pt idx="4078">Высокое</cx:pt>
          <cx:pt idx="4079">Высокое</cx:pt>
          <cx:pt idx="4080">Высокое</cx:pt>
          <cx:pt idx="4081">Высокое</cx:pt>
          <cx:pt idx="4082">Высокое</cx:pt>
          <cx:pt idx="4083">Высокое</cx:pt>
          <cx:pt idx="4084">Высокое</cx:pt>
          <cx:pt idx="4085">Высокое</cx:pt>
          <cx:pt idx="4086">Высокое</cx:pt>
          <cx:pt idx="4087">Высокое</cx:pt>
          <cx:pt idx="4088">Высокое</cx:pt>
          <cx:pt idx="4089">Высокое</cx:pt>
          <cx:pt idx="4090">Высокое</cx:pt>
          <cx:pt idx="4091">Высокое</cx:pt>
          <cx:pt idx="4092">Высокое</cx:pt>
          <cx:pt idx="4093">Высокое</cx:pt>
          <cx:pt idx="4094">Высокое</cx:pt>
          <cx:pt idx="4095">Высокое</cx:pt>
          <cx:pt idx="4096">Высокое</cx:pt>
          <cx:pt idx="4097">Высокое</cx:pt>
          <cx:pt idx="4098">Высокое</cx:pt>
          <cx:pt idx="4099">Высокое</cx:pt>
          <cx:pt idx="4100">Высокое</cx:pt>
          <cx:pt idx="4101">Высокое</cx:pt>
          <cx:pt idx="4102">Высокое</cx:pt>
          <cx:pt idx="4103">Высокое</cx:pt>
          <cx:pt idx="4104">Высокое</cx:pt>
          <cx:pt idx="4105">Высокое</cx:pt>
          <cx:pt idx="4106">Высокое</cx:pt>
          <cx:pt idx="4107">Высокое</cx:pt>
          <cx:pt idx="4108">Высокое</cx:pt>
          <cx:pt idx="4109">Высокое</cx:pt>
          <cx:pt idx="4110">Высокое</cx:pt>
          <cx:pt idx="4111">Высокое</cx:pt>
          <cx:pt idx="4112">Высокое</cx:pt>
          <cx:pt idx="4113">Высокое</cx:pt>
          <cx:pt idx="4114">Высокое</cx:pt>
          <cx:pt idx="4115">Высокое</cx:pt>
          <cx:pt idx="4116">Высокое</cx:pt>
          <cx:pt idx="4117">Высокое</cx:pt>
          <cx:pt idx="4118">Высокое</cx:pt>
          <cx:pt idx="4119">Высокое</cx:pt>
          <cx:pt idx="4120">Высокое</cx:pt>
          <cx:pt idx="4121">Высокое</cx:pt>
          <cx:pt idx="4122">Высокое</cx:pt>
          <cx:pt idx="4123">Высокое</cx:pt>
          <cx:pt idx="4124">Высокое</cx:pt>
          <cx:pt idx="4125">Высокое</cx:pt>
          <cx:pt idx="4126">Высокое</cx:pt>
          <cx:pt idx="4127">Высокое</cx:pt>
          <cx:pt idx="4128">Высокое</cx:pt>
          <cx:pt idx="4129">Высокое</cx:pt>
          <cx:pt idx="4130">Высокое</cx:pt>
          <cx:pt idx="4131">Высокое</cx:pt>
          <cx:pt idx="4132">Высокое</cx:pt>
          <cx:pt idx="4133">Высокое</cx:pt>
          <cx:pt idx="4134">Высокое</cx:pt>
          <cx:pt idx="4135">Высокое</cx:pt>
          <cx:pt idx="4136">Высокое</cx:pt>
          <cx:pt idx="4137">Высокое</cx:pt>
          <cx:pt idx="4138">Высокое</cx:pt>
          <cx:pt idx="4139">Высокое</cx:pt>
          <cx:pt idx="4140">Высокое</cx:pt>
          <cx:pt idx="4141">Высокое</cx:pt>
          <cx:pt idx="4142">Высокое</cx:pt>
          <cx:pt idx="4143">Высокое</cx:pt>
          <cx:pt idx="4144">Высокое</cx:pt>
          <cx:pt idx="4145">Высокое</cx:pt>
          <cx:pt idx="4146">Высокое</cx:pt>
          <cx:pt idx="4147">Высокое</cx:pt>
          <cx:pt idx="4148">Высокое</cx:pt>
          <cx:pt idx="4149">Высокое</cx:pt>
          <cx:pt idx="4150">Высокое</cx:pt>
          <cx:pt idx="4151">Высокое</cx:pt>
          <cx:pt idx="4152">Высокое</cx:pt>
          <cx:pt idx="4153">Высокое</cx:pt>
          <cx:pt idx="4154">Высокое</cx:pt>
          <cx:pt idx="4155">Высокое</cx:pt>
          <cx:pt idx="4156">Высокое</cx:pt>
          <cx:pt idx="4157">Высокое</cx:pt>
          <cx:pt idx="4158">Высокое</cx:pt>
          <cx:pt idx="4159">Высокое</cx:pt>
          <cx:pt idx="4160">Высокое</cx:pt>
          <cx:pt idx="4161">Высокое</cx:pt>
          <cx:pt idx="4162">Высокое</cx:pt>
          <cx:pt idx="4163">Высокое</cx:pt>
          <cx:pt idx="4164">Высокое</cx:pt>
          <cx:pt idx="4165">Высокое</cx:pt>
          <cx:pt idx="4166">Высокое</cx:pt>
          <cx:pt idx="4167">Высокое</cx:pt>
          <cx:pt idx="4168">Высокое</cx:pt>
          <cx:pt idx="4169">Высокое</cx:pt>
          <cx:pt idx="4170">Высокое</cx:pt>
          <cx:pt idx="4171">Высокое</cx:pt>
          <cx:pt idx="4172">Высокое</cx:pt>
          <cx:pt idx="4173">Высокое</cx:pt>
          <cx:pt idx="4174">Высокое</cx:pt>
          <cx:pt idx="4175">Высокое</cx:pt>
          <cx:pt idx="4176">Высокое</cx:pt>
          <cx:pt idx="4177">Высокое</cx:pt>
          <cx:pt idx="4178">Высокое</cx:pt>
          <cx:pt idx="4179">Высокое</cx:pt>
          <cx:pt idx="4180">Высокое</cx:pt>
          <cx:pt idx="4181">Высокое</cx:pt>
          <cx:pt idx="4182">Высокое</cx:pt>
          <cx:pt idx="4183">Высокое</cx:pt>
          <cx:pt idx="4184">Высокое</cx:pt>
          <cx:pt idx="4185">Высокое</cx:pt>
          <cx:pt idx="4186">Высокое</cx:pt>
          <cx:pt idx="4187">Высокое</cx:pt>
          <cx:pt idx="4188">Высокое</cx:pt>
          <cx:pt idx="4189">Высокое</cx:pt>
          <cx:pt idx="4190">Высокое</cx:pt>
          <cx:pt idx="4191">Высокое</cx:pt>
          <cx:pt idx="4192">Высокое</cx:pt>
          <cx:pt idx="4193">Высокое</cx:pt>
          <cx:pt idx="4194">Высокое</cx:pt>
          <cx:pt idx="4195">Высокое</cx:pt>
          <cx:pt idx="4196">Высокое</cx:pt>
          <cx:pt idx="4197">Высокое</cx:pt>
          <cx:pt idx="4198">Высокое</cx:pt>
          <cx:pt idx="4199">Высокое</cx:pt>
          <cx:pt idx="4200">Высокое</cx:pt>
          <cx:pt idx="4201">Высокое</cx:pt>
          <cx:pt idx="4202">Высокое</cx:pt>
          <cx:pt idx="4203">Высокое</cx:pt>
          <cx:pt idx="4204">Высокое</cx:pt>
          <cx:pt idx="4205">Высокое</cx:pt>
          <cx:pt idx="4206">Высокое</cx:pt>
          <cx:pt idx="4207">Высокое</cx:pt>
          <cx:pt idx="4208">Высокое</cx:pt>
          <cx:pt idx="4209">Высокое</cx:pt>
          <cx:pt idx="4210">Высокое</cx:pt>
          <cx:pt idx="4211">Высокое</cx:pt>
          <cx:pt idx="4212">Высокое</cx:pt>
          <cx:pt idx="4213">Высокое</cx:pt>
          <cx:pt idx="4214">Высокое</cx:pt>
          <cx:pt idx="4215">Высокое</cx:pt>
          <cx:pt idx="4216">Высокое</cx:pt>
          <cx:pt idx="4217">Высокое</cx:pt>
          <cx:pt idx="4218">Высокое</cx:pt>
          <cx:pt idx="4219">Высокое</cx:pt>
          <cx:pt idx="4220">Высокое</cx:pt>
          <cx:pt idx="4221">Высокое</cx:pt>
          <cx:pt idx="4222">Высокое</cx:pt>
          <cx:pt idx="4223">Высокое</cx:pt>
          <cx:pt idx="4224">Высокое</cx:pt>
          <cx:pt idx="4225">Высокое</cx:pt>
          <cx:pt idx="4226">Высокое</cx:pt>
          <cx:pt idx="4227">Высокое</cx:pt>
          <cx:pt idx="4228">Высокое</cx:pt>
          <cx:pt idx="4229">Высокое</cx:pt>
          <cx:pt idx="4230">Высокое</cx:pt>
          <cx:pt idx="4231">Высокое</cx:pt>
          <cx:pt idx="4232">Высокое</cx:pt>
          <cx:pt idx="4233">Высокое</cx:pt>
          <cx:pt idx="4234">Высокое</cx:pt>
          <cx:pt idx="4235">Высокое</cx:pt>
          <cx:pt idx="4236">Высокое</cx:pt>
          <cx:pt idx="4237">Высокое</cx:pt>
          <cx:pt idx="4238">Высокое</cx:pt>
          <cx:pt idx="4239">Высокое</cx:pt>
          <cx:pt idx="4240">Высокое</cx:pt>
          <cx:pt idx="4241">Высокое</cx:pt>
          <cx:pt idx="4242">Высокое</cx:pt>
          <cx:pt idx="4243">Высокое</cx:pt>
          <cx:pt idx="4244">Высокое</cx:pt>
          <cx:pt idx="4245">Высокое</cx:pt>
          <cx:pt idx="4246">Высокое</cx:pt>
          <cx:pt idx="4247">Высокое</cx:pt>
          <cx:pt idx="4248">Высокое</cx:pt>
          <cx:pt idx="4249">Высокое</cx:pt>
          <cx:pt idx="4250">Высокое</cx:pt>
          <cx:pt idx="4251">Высокое</cx:pt>
          <cx:pt idx="4252">Высокое</cx:pt>
          <cx:pt idx="4253">Высокое</cx:pt>
          <cx:pt idx="4254">Высокое</cx:pt>
          <cx:pt idx="4255">Высокое</cx:pt>
          <cx:pt idx="4256">Высокое</cx:pt>
          <cx:pt idx="4257">Высокое</cx:pt>
          <cx:pt idx="4258">Высокое</cx:pt>
          <cx:pt idx="4259">Высокое</cx:pt>
          <cx:pt idx="4260">Высокое</cx:pt>
          <cx:pt idx="4261">Высокое</cx:pt>
          <cx:pt idx="4262">Высокое</cx:pt>
          <cx:pt idx="4263">Высокое</cx:pt>
          <cx:pt idx="4264">Высокое</cx:pt>
          <cx:pt idx="4265">Высокое</cx:pt>
          <cx:pt idx="4266">Высокое</cx:pt>
          <cx:pt idx="4267">Высокое</cx:pt>
          <cx:pt idx="4268">Высокое</cx:pt>
          <cx:pt idx="4269">Высокое</cx:pt>
          <cx:pt idx="4270">Высокое</cx:pt>
          <cx:pt idx="4271">Высокое</cx:pt>
          <cx:pt idx="4272">Высокое</cx:pt>
          <cx:pt idx="4273">Высокое</cx:pt>
          <cx:pt idx="4274">Высокое</cx:pt>
          <cx:pt idx="4275">Высокое</cx:pt>
          <cx:pt idx="4276">Высокое</cx:pt>
          <cx:pt idx="4277">Высокое</cx:pt>
          <cx:pt idx="4278">Высокое</cx:pt>
          <cx:pt idx="4279">Высокое</cx:pt>
          <cx:pt idx="4280">Высокое</cx:pt>
          <cx:pt idx="4281">Высокое</cx:pt>
          <cx:pt idx="4282">Высокое</cx:pt>
          <cx:pt idx="4283">Высокое</cx:pt>
          <cx:pt idx="4284">Высокое</cx:pt>
          <cx:pt idx="4285">Высокое</cx:pt>
          <cx:pt idx="4286">Высокое</cx:pt>
          <cx:pt idx="4287">Высокое</cx:pt>
          <cx:pt idx="4288">Высокое</cx:pt>
          <cx:pt idx="4289">Высокое</cx:pt>
          <cx:pt idx="4290">Высокое</cx:pt>
          <cx:pt idx="4291">Высокое</cx:pt>
          <cx:pt idx="4292">Высокое</cx:pt>
          <cx:pt idx="4293">Высокое</cx:pt>
          <cx:pt idx="4294">Высокое</cx:pt>
          <cx:pt idx="4295">Высокое</cx:pt>
          <cx:pt idx="4296">Высокое</cx:pt>
          <cx:pt idx="4297">Высокое</cx:pt>
          <cx:pt idx="4298">Высокое</cx:pt>
          <cx:pt idx="4299">Высокое</cx:pt>
          <cx:pt idx="4300">Высокое</cx:pt>
          <cx:pt idx="4301">Высокое</cx:pt>
          <cx:pt idx="4302">Высокое</cx:pt>
          <cx:pt idx="4303">Высокое</cx:pt>
          <cx:pt idx="4304">Высокое</cx:pt>
          <cx:pt idx="4305">Высокое</cx:pt>
          <cx:pt idx="4306">Высокое</cx:pt>
          <cx:pt idx="4307">Высокое</cx:pt>
          <cx:pt idx="4308">Высокое</cx:pt>
          <cx:pt idx="4309">Высокое</cx:pt>
          <cx:pt idx="4310">Высокое</cx:pt>
          <cx:pt idx="4311">Высокое</cx:pt>
          <cx:pt idx="4312">Высокое</cx:pt>
          <cx:pt idx="4313">Высокое</cx:pt>
          <cx:pt idx="4314">Высокое</cx:pt>
          <cx:pt idx="4315">Высокое</cx:pt>
          <cx:pt idx="4316">Высокое</cx:pt>
          <cx:pt idx="4317">Высокое</cx:pt>
          <cx:pt idx="4318">Высокое</cx:pt>
          <cx:pt idx="4319">Высокое</cx:pt>
          <cx:pt idx="4320">Высокое</cx:pt>
          <cx:pt idx="4321">Высокое</cx:pt>
          <cx:pt idx="4322">Высокое</cx:pt>
          <cx:pt idx="4323">Высокое</cx:pt>
          <cx:pt idx="4324">Высокое</cx:pt>
          <cx:pt idx="4325">Высокое</cx:pt>
          <cx:pt idx="4326">Высокое</cx:pt>
          <cx:pt idx="4327">Высокое</cx:pt>
          <cx:pt idx="4328">Высокое</cx:pt>
          <cx:pt idx="4329">Высокое</cx:pt>
          <cx:pt idx="4330">Высокое</cx:pt>
          <cx:pt idx="4331">Высокое</cx:pt>
          <cx:pt idx="4332">Высокое</cx:pt>
          <cx:pt idx="4333">Высокое</cx:pt>
          <cx:pt idx="4334">Высокое</cx:pt>
          <cx:pt idx="4335">Высокое</cx:pt>
          <cx:pt idx="4336">Высокое</cx:pt>
          <cx:pt idx="4337">Высокое</cx:pt>
          <cx:pt idx="4338">Высокое</cx:pt>
          <cx:pt idx="4339">Высокое</cx:pt>
          <cx:pt idx="4340">Высокое</cx:pt>
          <cx:pt idx="4341">Высокое</cx:pt>
          <cx:pt idx="4342">Высокое</cx:pt>
          <cx:pt idx="4343">Высокое</cx:pt>
          <cx:pt idx="4344">Высокое</cx:pt>
          <cx:pt idx="4345">Высокое</cx:pt>
          <cx:pt idx="4346">Высокое</cx:pt>
          <cx:pt idx="4347">Высокое</cx:pt>
          <cx:pt idx="4348">Высокое</cx:pt>
          <cx:pt idx="4349">Высокое</cx:pt>
          <cx:pt idx="4350">Высокое</cx:pt>
          <cx:pt idx="4351">Высокое</cx:pt>
          <cx:pt idx="4352">Высокое</cx:pt>
          <cx:pt idx="4353">Высокое</cx:pt>
          <cx:pt idx="4354">Высокое</cx:pt>
          <cx:pt idx="4355">Высокое</cx:pt>
          <cx:pt idx="4356">Высокое</cx:pt>
          <cx:pt idx="4357">Высокое</cx:pt>
          <cx:pt idx="4358">Высокое</cx:pt>
          <cx:pt idx="4359">Высокое</cx:pt>
          <cx:pt idx="4360">Высокое</cx:pt>
          <cx:pt idx="4361">Высокое</cx:pt>
          <cx:pt idx="4362">Высокое</cx:pt>
          <cx:pt idx="4363">Высокое</cx:pt>
          <cx:pt idx="4364">Высокое</cx:pt>
          <cx:pt idx="4365">Высокое</cx:pt>
          <cx:pt idx="4366">Высокое</cx:pt>
          <cx:pt idx="4367">Высокое</cx:pt>
          <cx:pt idx="4368">Высокое</cx:pt>
          <cx:pt idx="4369">Высокое</cx:pt>
          <cx:pt idx="4370">Высокое</cx:pt>
          <cx:pt idx="4371">Высокое</cx:pt>
          <cx:pt idx="4372">Высокое</cx:pt>
          <cx:pt idx="4373">Высокое</cx:pt>
          <cx:pt idx="4374">Высокое</cx:pt>
          <cx:pt idx="4375">Высокое</cx:pt>
          <cx:pt idx="4376">Высокое</cx:pt>
          <cx:pt idx="4377">Высокое</cx:pt>
          <cx:pt idx="4378">Высокое</cx:pt>
          <cx:pt idx="4379">Высокое</cx:pt>
          <cx:pt idx="4380">Высокое</cx:pt>
          <cx:pt idx="4381">Высокое</cx:pt>
          <cx:pt idx="4382">Высокое</cx:pt>
          <cx:pt idx="4383">Высокое</cx:pt>
          <cx:pt idx="4384">Высокое</cx:pt>
          <cx:pt idx="4385">Высокое</cx:pt>
          <cx:pt idx="4386">Высокое</cx:pt>
          <cx:pt idx="4387">Высокое</cx:pt>
          <cx:pt idx="4388">Высокое</cx:pt>
          <cx:pt idx="4389">Высокое</cx:pt>
          <cx:pt idx="4390">Высокое</cx:pt>
          <cx:pt idx="4391">Высокое</cx:pt>
          <cx:pt idx="4392">Высокое</cx:pt>
          <cx:pt idx="4393">Высокое</cx:pt>
          <cx:pt idx="4394">Высокое</cx:pt>
          <cx:pt idx="4395">Высокое</cx:pt>
          <cx:pt idx="4396">Высокое</cx:pt>
          <cx:pt idx="4397">Высокое</cx:pt>
          <cx:pt idx="4398">Высокое</cx:pt>
          <cx:pt idx="4399">Высокое</cx:pt>
          <cx:pt idx="4400">Высокое</cx:pt>
          <cx:pt idx="4401">Высокое</cx:pt>
          <cx:pt idx="4402">Высокое</cx:pt>
          <cx:pt idx="4403">Высокое</cx:pt>
          <cx:pt idx="4404">Высокое</cx:pt>
          <cx:pt idx="4405">Высокое</cx:pt>
          <cx:pt idx="4406">Высокое</cx:pt>
          <cx:pt idx="4407">Высокое</cx:pt>
          <cx:pt idx="4408">Высокое</cx:pt>
          <cx:pt idx="4409">Высокое</cx:pt>
          <cx:pt idx="4410">Высокое</cx:pt>
          <cx:pt idx="4411">Высокое</cx:pt>
          <cx:pt idx="4412">Высокое</cx:pt>
          <cx:pt idx="4413">Высокое</cx:pt>
          <cx:pt idx="4414">Высокое</cx:pt>
          <cx:pt idx="4415">Высокое</cx:pt>
          <cx:pt idx="4416">Высокое</cx:pt>
          <cx:pt idx="4417">Высокое</cx:pt>
          <cx:pt idx="4418">Высокое</cx:pt>
          <cx:pt idx="4419">Высокое</cx:pt>
          <cx:pt idx="4420">Высокое</cx:pt>
          <cx:pt idx="4421">Высокое</cx:pt>
          <cx:pt idx="4422">Высокое</cx:pt>
          <cx:pt idx="4423">Высокое</cx:pt>
          <cx:pt idx="4424">Высокое</cx:pt>
          <cx:pt idx="4425">Высокое</cx:pt>
          <cx:pt idx="4426">Высокое</cx:pt>
          <cx:pt idx="4427">Высокое</cx:pt>
          <cx:pt idx="4428">Высокое</cx:pt>
          <cx:pt idx="4429">Высокое</cx:pt>
          <cx:pt idx="4430">Высокое</cx:pt>
          <cx:pt idx="4431">Высокое</cx:pt>
          <cx:pt idx="4432">Высокое</cx:pt>
          <cx:pt idx="4433">Высокое</cx:pt>
          <cx:pt idx="4434">Высокое</cx:pt>
          <cx:pt idx="4435">Высокое</cx:pt>
          <cx:pt idx="4436">Высокое</cx:pt>
          <cx:pt idx="4437">Высокое</cx:pt>
          <cx:pt idx="4438">Высокое</cx:pt>
          <cx:pt idx="4439">Высокое</cx:pt>
          <cx:pt idx="4440">Высокое</cx:pt>
          <cx:pt idx="4441">Высокое</cx:pt>
          <cx:pt idx="4442">Высокое</cx:pt>
          <cx:pt idx="4443">Высокое</cx:pt>
          <cx:pt idx="4444">Высокое</cx:pt>
          <cx:pt idx="4445">Высокое</cx:pt>
          <cx:pt idx="4446">Высокое</cx:pt>
          <cx:pt idx="4447">Высокое</cx:pt>
          <cx:pt idx="4448">Высокое</cx:pt>
          <cx:pt idx="4449">Высокое</cx:pt>
          <cx:pt idx="4450">Высокое</cx:pt>
          <cx:pt idx="4451">Высокое</cx:pt>
          <cx:pt idx="4452">Высокое</cx:pt>
          <cx:pt idx="4453">Высокое</cx:pt>
          <cx:pt idx="4454">Высокое</cx:pt>
          <cx:pt idx="4455">Высокое</cx:pt>
          <cx:pt idx="4456">Высокое</cx:pt>
          <cx:pt idx="4457">Высокое</cx:pt>
          <cx:pt idx="4458">Высокое</cx:pt>
          <cx:pt idx="4459">Высокое</cx:pt>
          <cx:pt idx="4460">Высокое</cx:pt>
          <cx:pt idx="4461">Высокое</cx:pt>
          <cx:pt idx="4462">Высокое</cx:pt>
          <cx:pt idx="4463">Высокое</cx:pt>
          <cx:pt idx="4464">Высокое</cx:pt>
          <cx:pt idx="4465">Высокое</cx:pt>
          <cx:pt idx="4466">Высокое</cx:pt>
          <cx:pt idx="4467">Высокое</cx:pt>
          <cx:pt idx="4468">Высокое</cx:pt>
          <cx:pt idx="4469">Высокое</cx:pt>
          <cx:pt idx="4470">Высокое</cx:pt>
          <cx:pt idx="4471">Высокое</cx:pt>
          <cx:pt idx="4472">Высокое</cx:pt>
          <cx:pt idx="4473">Высокое</cx:pt>
          <cx:pt idx="4474">Высокое</cx:pt>
          <cx:pt idx="4475">Высокое</cx:pt>
          <cx:pt idx="4476">Высокое</cx:pt>
          <cx:pt idx="4477">Высокое</cx:pt>
          <cx:pt idx="4478">Высокое</cx:pt>
          <cx:pt idx="4479">Высокое</cx:pt>
          <cx:pt idx="4480">Высокое</cx:pt>
          <cx:pt idx="4481">Высокое</cx:pt>
          <cx:pt idx="4482">Высокое</cx:pt>
          <cx:pt idx="4483">Высокое</cx:pt>
          <cx:pt idx="4484">Высокое</cx:pt>
          <cx:pt idx="4485">Высокое</cx:pt>
          <cx:pt idx="4486">Высокое</cx:pt>
          <cx:pt idx="4487">Высокое</cx:pt>
          <cx:pt idx="4488">Высокое</cx:pt>
          <cx:pt idx="4489">Высокое</cx:pt>
          <cx:pt idx="4490">Высокое</cx:pt>
          <cx:pt idx="4491">Высокое</cx:pt>
          <cx:pt idx="4492">Высокое</cx:pt>
          <cx:pt idx="4493">Высокое</cx:pt>
          <cx:pt idx="4494">Высокое</cx:pt>
          <cx:pt idx="4495">Высокое</cx:pt>
          <cx:pt idx="4496">Высокое</cx:pt>
          <cx:pt idx="4497">Высокое</cx:pt>
          <cx:pt idx="4498">Высокое</cx:pt>
          <cx:pt idx="4499">Высокое</cx:pt>
          <cx:pt idx="4500">Высокое</cx:pt>
          <cx:pt idx="4501">Высокое</cx:pt>
          <cx:pt idx="4502">Высокое</cx:pt>
          <cx:pt idx="4503">Высокое</cx:pt>
          <cx:pt idx="4504">Высокое</cx:pt>
          <cx:pt idx="4505">Высокое</cx:pt>
          <cx:pt idx="4506">Высокое</cx:pt>
          <cx:pt idx="4507">Высокое</cx:pt>
          <cx:pt idx="4508">Высокое</cx:pt>
          <cx:pt idx="4509">Высокое</cx:pt>
          <cx:pt idx="4510">Высокое</cx:pt>
          <cx:pt idx="4511">Высокое</cx:pt>
          <cx:pt idx="4512">Высокое</cx:pt>
          <cx:pt idx="4513">Высокое</cx:pt>
          <cx:pt idx="4514">Высокое</cx:pt>
          <cx:pt idx="4515">Высокое</cx:pt>
          <cx:pt idx="4516">Высокое</cx:pt>
          <cx:pt idx="4517">Высокое</cx:pt>
          <cx:pt idx="4518">Высокое</cx:pt>
          <cx:pt idx="4519">Высокое</cx:pt>
          <cx:pt idx="4520">Высокое</cx:pt>
          <cx:pt idx="4521">Высокое</cx:pt>
          <cx:pt idx="4522">Высокое</cx:pt>
          <cx:pt idx="4523">Высокое</cx:pt>
          <cx:pt idx="4524">Высокое</cx:pt>
          <cx:pt idx="4525">Высокое</cx:pt>
          <cx:pt idx="4526">Высокое</cx:pt>
          <cx:pt idx="4527">Высокое</cx:pt>
          <cx:pt idx="4528">Высокое</cx:pt>
          <cx:pt idx="4529">Высокое</cx:pt>
          <cx:pt idx="4530">Высокое</cx:pt>
          <cx:pt idx="4531">Высокое</cx:pt>
          <cx:pt idx="4532">Высокое</cx:pt>
          <cx:pt idx="4533">Высокое</cx:pt>
          <cx:pt idx="4534">Высокое</cx:pt>
          <cx:pt idx="4535">Высокое</cx:pt>
          <cx:pt idx="4536">Высокое</cx:pt>
          <cx:pt idx="4537">Высокое</cx:pt>
          <cx:pt idx="4538">Высокое</cx:pt>
          <cx:pt idx="4539">Высокое</cx:pt>
          <cx:pt idx="4540">Высокое</cx:pt>
          <cx:pt idx="4541">Высокое</cx:pt>
          <cx:pt idx="4542">Высокое</cx:pt>
          <cx:pt idx="4543">Высокое</cx:pt>
          <cx:pt idx="4544">Высокое</cx:pt>
          <cx:pt idx="4545">Высокое</cx:pt>
          <cx:pt idx="4546">Высокое</cx:pt>
          <cx:pt idx="4547">Высокое</cx:pt>
          <cx:pt idx="4548">Высокое</cx:pt>
          <cx:pt idx="4549">Высокое</cx:pt>
          <cx:pt idx="4550">Высокое</cx:pt>
          <cx:pt idx="4551">Высокое</cx:pt>
          <cx:pt idx="4552">Высокое</cx:pt>
          <cx:pt idx="4553">Высокое</cx:pt>
          <cx:pt idx="4554">Высокое</cx:pt>
          <cx:pt idx="4555">Высокое</cx:pt>
          <cx:pt idx="4556">Высокое</cx:pt>
          <cx:pt idx="4557">Высокое</cx:pt>
          <cx:pt idx="4558">Высокое</cx:pt>
          <cx:pt idx="4559">Высокое</cx:pt>
          <cx:pt idx="4560">Высокое</cx:pt>
          <cx:pt idx="4561">Высокое</cx:pt>
          <cx:pt idx="4562">Высокое</cx:pt>
          <cx:pt idx="4563">Высокое</cx:pt>
          <cx:pt idx="4564">Высокое</cx:pt>
          <cx:pt idx="4565">Высокое</cx:pt>
          <cx:pt idx="4566">Высокое</cx:pt>
          <cx:pt idx="4567">Высокое</cx:pt>
          <cx:pt idx="4568">Высокое</cx:pt>
          <cx:pt idx="4569">Высокое</cx:pt>
          <cx:pt idx="4570">Высокое</cx:pt>
          <cx:pt idx="4571">Высокое</cx:pt>
          <cx:pt idx="4572">Высокое</cx:pt>
          <cx:pt idx="4573">Высокое</cx:pt>
          <cx:pt idx="4574">Высокое</cx:pt>
          <cx:pt idx="4575">Высокое</cx:pt>
          <cx:pt idx="4576">Высокое</cx:pt>
          <cx:pt idx="4577">Высокое</cx:pt>
          <cx:pt idx="4578">Высокое</cx:pt>
          <cx:pt idx="4579">Высокое</cx:pt>
          <cx:pt idx="4580">Высокое</cx:pt>
          <cx:pt idx="4581">Высокое</cx:pt>
          <cx:pt idx="4582">Высокое</cx:pt>
          <cx:pt idx="4583">Высокое</cx:pt>
          <cx:pt idx="4584">Высокое</cx:pt>
          <cx:pt idx="4585">Высокое</cx:pt>
          <cx:pt idx="4586">Высокое</cx:pt>
          <cx:pt idx="4587">Высокое</cx:pt>
          <cx:pt idx="4588">Высокое</cx:pt>
          <cx:pt idx="4589">Высокое</cx:pt>
          <cx:pt idx="4590">Высокое</cx:pt>
          <cx:pt idx="4591">Высокое</cx:pt>
          <cx:pt idx="4592">Высокое</cx:pt>
          <cx:pt idx="4593">Высокое</cx:pt>
          <cx:pt idx="4594">Высокое</cx:pt>
          <cx:pt idx="4595">Высокое</cx:pt>
          <cx:pt idx="4596">Высокое</cx:pt>
          <cx:pt idx="4597">Высокое</cx:pt>
          <cx:pt idx="4598">Высокое</cx:pt>
          <cx:pt idx="4599">Высокое</cx:pt>
          <cx:pt idx="4600">Высокое</cx:pt>
          <cx:pt idx="4601">Высокое</cx:pt>
          <cx:pt idx="4602">Высокое</cx:pt>
          <cx:pt idx="4603">Высокое</cx:pt>
          <cx:pt idx="4604">Высокое</cx:pt>
          <cx:pt idx="4605">Высокое</cx:pt>
          <cx:pt idx="4606">Высокое</cx:pt>
          <cx:pt idx="4607">Высокое</cx:pt>
          <cx:pt idx="4608">Очень высокое</cx:pt>
          <cx:pt idx="4609">Очень высокое</cx:pt>
          <cx:pt idx="4610">Очень высокое</cx:pt>
          <cx:pt idx="4611">Очень высокое</cx:pt>
          <cx:pt idx="4612">Очень высокое</cx:pt>
          <cx:pt idx="4613">Очень высокое</cx:pt>
          <cx:pt idx="4614">Очень высокое</cx:pt>
          <cx:pt idx="4615">Очень высокое</cx:pt>
          <cx:pt idx="4616">Очень высокое</cx:pt>
          <cx:pt idx="4617">Очень высокое</cx:pt>
          <cx:pt idx="4618">Очень высокое</cx:pt>
          <cx:pt idx="4619">Очень высокое</cx:pt>
          <cx:pt idx="4620">Очень высокое</cx:pt>
          <cx:pt idx="4621">Очень высокое</cx:pt>
          <cx:pt idx="4622">Очень высокое</cx:pt>
          <cx:pt idx="4623">Очень высокое</cx:pt>
          <cx:pt idx="4624">Очень высокое</cx:pt>
          <cx:pt idx="4625">Очень высокое</cx:pt>
          <cx:pt idx="4626">Очень высокое</cx:pt>
          <cx:pt idx="4627">Очень высокое</cx:pt>
          <cx:pt idx="4628">Очень высокое</cx:pt>
          <cx:pt idx="4629">Очень высокое</cx:pt>
          <cx:pt idx="4630">Очень высокое</cx:pt>
          <cx:pt idx="4631">Очень высокое</cx:pt>
          <cx:pt idx="4632">Очень высокое</cx:pt>
          <cx:pt idx="4633">Очень высокое</cx:pt>
          <cx:pt idx="4634">Очень высокое</cx:pt>
          <cx:pt idx="4635">Очень высокое</cx:pt>
          <cx:pt idx="4636">Очень высокое</cx:pt>
          <cx:pt idx="4637">Очень высокое</cx:pt>
          <cx:pt idx="4638">Очень высокое</cx:pt>
          <cx:pt idx="4639">Очень высокое</cx:pt>
          <cx:pt idx="4640">Очень высокое</cx:pt>
          <cx:pt idx="4641">Очень высокое</cx:pt>
          <cx:pt idx="4642">Очень высокое</cx:pt>
          <cx:pt idx="4643">Очень высокое</cx:pt>
          <cx:pt idx="4644">Очень высокое</cx:pt>
          <cx:pt idx="4645">Очень высокое</cx:pt>
          <cx:pt idx="4646">Очень высокое</cx:pt>
          <cx:pt idx="4647">Очень высокое</cx:pt>
          <cx:pt idx="4648">Очень высокое</cx:pt>
          <cx:pt idx="4649">Очень высокое</cx:pt>
          <cx:pt idx="4650">Очень высокое</cx:pt>
          <cx:pt idx="4651">Очень высокое</cx:pt>
          <cx:pt idx="4652">Очень высокое</cx:pt>
          <cx:pt idx="4653">Очень высокое</cx:pt>
          <cx:pt idx="4654">Очень высокое</cx:pt>
          <cx:pt idx="4655">Очень высокое</cx:pt>
          <cx:pt idx="4656">Очень высокое</cx:pt>
          <cx:pt idx="4657">Очень высокое</cx:pt>
          <cx:pt idx="4658">Очень высокое</cx:pt>
          <cx:pt idx="4659">Очень высокое</cx:pt>
          <cx:pt idx="4660">Очень высокое</cx:pt>
          <cx:pt idx="4661">Очень высокое</cx:pt>
          <cx:pt idx="4662">Очень высокое</cx:pt>
          <cx:pt idx="4663">Очень высокое</cx:pt>
          <cx:pt idx="4664">Очень высокое</cx:pt>
          <cx:pt idx="4665">Очень высокое</cx:pt>
          <cx:pt idx="4666">Очень высокое</cx:pt>
          <cx:pt idx="4667">Очень высокое</cx:pt>
          <cx:pt idx="4668">Очень высокое</cx:pt>
          <cx:pt idx="4669">Очень высокое</cx:pt>
          <cx:pt idx="4670">Очень высокое</cx:pt>
          <cx:pt idx="4671">Очень высокое</cx:pt>
          <cx:pt idx="4672">Очень высокое</cx:pt>
          <cx:pt idx="4673">Очень высокое</cx:pt>
          <cx:pt idx="4674">Очень высокое</cx:pt>
          <cx:pt idx="4675">Очень высокое</cx:pt>
          <cx:pt idx="4676">Очень высокое</cx:pt>
          <cx:pt idx="4677">Очень высокое</cx:pt>
          <cx:pt idx="4678">Очень высокое</cx:pt>
          <cx:pt idx="4679">Очень высокое</cx:pt>
          <cx:pt idx="4680">Очень высокое</cx:pt>
          <cx:pt idx="4681">Очень высокое</cx:pt>
          <cx:pt idx="4682">Очень высокое</cx:pt>
          <cx:pt idx="4683">Очень высокое</cx:pt>
          <cx:pt idx="4684">Очень высокое</cx:pt>
          <cx:pt idx="4685">Очень высокое</cx:pt>
          <cx:pt idx="4686">Очень высокое</cx:pt>
          <cx:pt idx="4687">Очень высокое</cx:pt>
          <cx:pt idx="4688">Очень высокое</cx:pt>
          <cx:pt idx="4689">Очень высокое</cx:pt>
          <cx:pt idx="4690">Очень высокое</cx:pt>
          <cx:pt idx="4691">Очень высокое</cx:pt>
          <cx:pt idx="4692">Очень высокое</cx:pt>
          <cx:pt idx="4693">Очень высокое</cx:pt>
          <cx:pt idx="4694">Очень высокое</cx:pt>
          <cx:pt idx="4695">Очень высокое</cx:pt>
          <cx:pt idx="4696">Очень высокое</cx:pt>
          <cx:pt idx="4697">Очень высокое</cx:pt>
          <cx:pt idx="4698">Очень высокое</cx:pt>
          <cx:pt idx="4699">Очень высокое</cx:pt>
          <cx:pt idx="4700">Очень высокое</cx:pt>
          <cx:pt idx="4701">Очень высокое</cx:pt>
          <cx:pt idx="4702">Очень высокое</cx:pt>
          <cx:pt idx="4703">Очень высокое</cx:pt>
          <cx:pt idx="4704">Очень высокое</cx:pt>
          <cx:pt idx="4705">Очень высокое</cx:pt>
          <cx:pt idx="4706">Очень высокое</cx:pt>
          <cx:pt idx="4707">Очень высокое</cx:pt>
          <cx:pt idx="4708">Очень высокое</cx:pt>
          <cx:pt idx="4709">Очень высокое</cx:pt>
          <cx:pt idx="4710">Очень высокое</cx:pt>
          <cx:pt idx="4711">Очень высокое</cx:pt>
          <cx:pt idx="4712">Очень высокое</cx:pt>
          <cx:pt idx="4713">Очень высокое</cx:pt>
          <cx:pt idx="4714">Очень высокое</cx:pt>
          <cx:pt idx="4715">Очень высокое</cx:pt>
          <cx:pt idx="4716">Очень высокое</cx:pt>
          <cx:pt idx="4717">Очень высокое</cx:pt>
          <cx:pt idx="4718">Очень высокое</cx:pt>
          <cx:pt idx="4719">Очень высокое</cx:pt>
          <cx:pt idx="4720">Очень высокое</cx:pt>
          <cx:pt idx="4721">Очень высокое</cx:pt>
          <cx:pt idx="4722">Очень высокое</cx:pt>
          <cx:pt idx="4723">Очень высокое</cx:pt>
          <cx:pt idx="4724">Очень высокое</cx:pt>
          <cx:pt idx="4725">Очень высокое</cx:pt>
          <cx:pt idx="4726">Очень высокое</cx:pt>
          <cx:pt idx="4727">Очень высокое</cx:pt>
          <cx:pt idx="4728">Очень высокое</cx:pt>
          <cx:pt idx="4729">Очень высокое</cx:pt>
          <cx:pt idx="4730">Очень высокое</cx:pt>
          <cx:pt idx="4731">Очень высокое</cx:pt>
          <cx:pt idx="4732">Очень высокое</cx:pt>
          <cx:pt idx="4733">Очень высокое</cx:pt>
          <cx:pt idx="4734">Очень высокое</cx:pt>
          <cx:pt idx="4735">Очень высокое</cx:pt>
          <cx:pt idx="4736">Очень высокое</cx:pt>
          <cx:pt idx="4737">Очень высокое</cx:pt>
          <cx:pt idx="4738">Очень высокое</cx:pt>
          <cx:pt idx="4739">Очень высокое</cx:pt>
          <cx:pt idx="4740">Очень высокое</cx:pt>
          <cx:pt idx="4741">Очень высокое</cx:pt>
          <cx:pt idx="4742">Очень высокое</cx:pt>
          <cx:pt idx="4743">Очень высокое</cx:pt>
          <cx:pt idx="4744">Очень высокое</cx:pt>
          <cx:pt idx="4745">Очень высокое</cx:pt>
          <cx:pt idx="4746">Очень высокое</cx:pt>
          <cx:pt idx="4747">Очень высокое</cx:pt>
          <cx:pt idx="4748">Очень высокое</cx:pt>
          <cx:pt idx="4749">Очень высокое</cx:pt>
          <cx:pt idx="4750">Очень высокое</cx:pt>
          <cx:pt idx="4751">Очень высокое</cx:pt>
          <cx:pt idx="4752">Очень высокое</cx:pt>
          <cx:pt idx="4753">Очень высокое</cx:pt>
          <cx:pt idx="4754">Очень высокое</cx:pt>
          <cx:pt idx="4755">Очень высокое</cx:pt>
          <cx:pt idx="4756">Очень высокое</cx:pt>
          <cx:pt idx="4757">Очень высокое</cx:pt>
          <cx:pt idx="4758">Очень высокое</cx:pt>
          <cx:pt idx="4759">Очень высокое</cx:pt>
          <cx:pt idx="4760">Очень высокое</cx:pt>
          <cx:pt idx="4761">Очень высокое</cx:pt>
          <cx:pt idx="4762">Очень высокое</cx:pt>
          <cx:pt idx="4763">Очень высокое</cx:pt>
          <cx:pt idx="4764">Очень высокое</cx:pt>
          <cx:pt idx="4765">Очень высокое</cx:pt>
          <cx:pt idx="4766">Очень высокое</cx:pt>
          <cx:pt idx="4767">Очень высокое</cx:pt>
          <cx:pt idx="4768">Очень высокое</cx:pt>
          <cx:pt idx="4769">Очень высокое</cx:pt>
          <cx:pt idx="4770">Очень высокое</cx:pt>
          <cx:pt idx="4771">Очень высокое</cx:pt>
          <cx:pt idx="4772">Очень высокое</cx:pt>
          <cx:pt idx="4773">Очень высокое</cx:pt>
          <cx:pt idx="4774">Очень высокое</cx:pt>
          <cx:pt idx="4775">Очень высокое</cx:pt>
          <cx:pt idx="4776">Очень высокое</cx:pt>
          <cx:pt idx="4777">Очень высокое</cx:pt>
          <cx:pt idx="4778">Очень высокое</cx:pt>
          <cx:pt idx="4779">Очень высокое</cx:pt>
          <cx:pt idx="4780">Очень высокое</cx:pt>
          <cx:pt idx="4781">Очень высокое</cx:pt>
          <cx:pt idx="4782">Очень высокое</cx:pt>
          <cx:pt idx="4783">Очень высокое</cx:pt>
          <cx:pt idx="4784">Очень высокое</cx:pt>
          <cx:pt idx="4785">Очень высокое</cx:pt>
          <cx:pt idx="4786">Очень высокое</cx:pt>
          <cx:pt idx="4787">Очень высокое</cx:pt>
          <cx:pt idx="4788">Очень высокое</cx:pt>
          <cx:pt idx="4789">Очень высокое</cx:pt>
          <cx:pt idx="4790">Очень высокое</cx:pt>
          <cx:pt idx="4791">Очень высокое</cx:pt>
          <cx:pt idx="4792">Очень высокое</cx:pt>
          <cx:pt idx="4793">Очень высокое</cx:pt>
          <cx:pt idx="4794">Очень высокое</cx:pt>
          <cx:pt idx="4795">Очень высокое</cx:pt>
          <cx:pt idx="4796">Очень высокое</cx:pt>
          <cx:pt idx="4797">Очень высокое</cx:pt>
          <cx:pt idx="4798">Очень высокое</cx:pt>
          <cx:pt idx="4799">Очень высокое</cx:pt>
          <cx:pt idx="4800">Очень высокое</cx:pt>
          <cx:pt idx="4801">Очень высокое</cx:pt>
          <cx:pt idx="4802">Очень высокое</cx:pt>
          <cx:pt idx="4803">Очень высокое</cx:pt>
          <cx:pt idx="4804">Очень высокое</cx:pt>
          <cx:pt idx="4805">Очень высокое</cx:pt>
          <cx:pt idx="4806">Очень высокое</cx:pt>
          <cx:pt idx="4807">Очень высокое</cx:pt>
          <cx:pt idx="4808">Очень высокое</cx:pt>
          <cx:pt idx="4809">Очень высокое</cx:pt>
          <cx:pt idx="4810">Очень высокое</cx:pt>
          <cx:pt idx="4811">Очень высокое</cx:pt>
          <cx:pt idx="4812">Очень высокое</cx:pt>
          <cx:pt idx="4813">Очень высокое</cx:pt>
          <cx:pt idx="4814">Очень высокое</cx:pt>
          <cx:pt idx="4815">Очень высокое</cx:pt>
          <cx:pt idx="4816">Очень высокое</cx:pt>
          <cx:pt idx="4817">Очень высокое</cx:pt>
          <cx:pt idx="4818">Очень высокое</cx:pt>
          <cx:pt idx="4819">Очень высокое</cx:pt>
          <cx:pt idx="4820">Очень высокое</cx:pt>
          <cx:pt idx="4821">Очень высокое</cx:pt>
          <cx:pt idx="4822">Очень высокое</cx:pt>
          <cx:pt idx="4823">Очень высокое</cx:pt>
          <cx:pt idx="4824">Очень высокое</cx:pt>
          <cx:pt idx="4825">Очень высокое</cx:pt>
          <cx:pt idx="4826">Очень высокое</cx:pt>
          <cx:pt idx="4827">Очень высокое</cx:pt>
          <cx:pt idx="4828">Очень высокое</cx:pt>
          <cx:pt idx="4829">Очень высокое</cx:pt>
          <cx:pt idx="4830">Очень высокое</cx:pt>
          <cx:pt idx="4831">Очень высокое</cx:pt>
          <cx:pt idx="4832">Очень высокое</cx:pt>
          <cx:pt idx="4833">Очень высокое</cx:pt>
          <cx:pt idx="4834">Очень высокое</cx:pt>
          <cx:pt idx="4835">Очень высокое</cx:pt>
          <cx:pt idx="4836">Очень высокое</cx:pt>
          <cx:pt idx="4837">Очень высокое</cx:pt>
          <cx:pt idx="4838">Очень высокое</cx:pt>
          <cx:pt idx="4839">Очень высокое</cx:pt>
          <cx:pt idx="4840">Очень высокое</cx:pt>
          <cx:pt idx="4841">Очень высокое</cx:pt>
          <cx:pt idx="4842">Очень высокое</cx:pt>
          <cx:pt idx="4843">Очень высокое</cx:pt>
          <cx:pt idx="4844">Очень высокое</cx:pt>
          <cx:pt idx="4845">Очень высокое</cx:pt>
          <cx:pt idx="4846">Очень высокое</cx:pt>
          <cx:pt idx="4847">Очень высокое</cx:pt>
          <cx:pt idx="4848">Очень высокое</cx:pt>
          <cx:pt idx="4849">Очень высокое</cx:pt>
          <cx:pt idx="4850">Очень высокое</cx:pt>
          <cx:pt idx="4851">Очень высокое</cx:pt>
          <cx:pt idx="4852">Очень высокое</cx:pt>
          <cx:pt idx="4853">Очень высокое</cx:pt>
          <cx:pt idx="4854">Очень высокое</cx:pt>
          <cx:pt idx="4855">Очень высокое</cx:pt>
          <cx:pt idx="4856">Очень высокое</cx:pt>
          <cx:pt idx="4857">Очень высокое</cx:pt>
          <cx:pt idx="4858">Очень высокое</cx:pt>
          <cx:pt idx="4859">Очень высокое</cx:pt>
          <cx:pt idx="4860">Очень высокое</cx:pt>
          <cx:pt idx="4861">Очень высокое</cx:pt>
          <cx:pt idx="4862">Очень высокое</cx:pt>
          <cx:pt idx="4863">Очень высокое</cx:pt>
          <cx:pt idx="4864">Очень высокое</cx:pt>
          <cx:pt idx="4865">Очень высокое</cx:pt>
          <cx:pt idx="4866">Очень высокое</cx:pt>
          <cx:pt idx="4867">Очень высокое</cx:pt>
          <cx:pt idx="4868">Очень высокое</cx:pt>
          <cx:pt idx="4869">Очень высокое</cx:pt>
          <cx:pt idx="4870">Очень высокое</cx:pt>
          <cx:pt idx="4871">Очень высокое</cx:pt>
          <cx:pt idx="4872">Очень высокое</cx:pt>
          <cx:pt idx="4873">Очень высокое</cx:pt>
          <cx:pt idx="4874">Очень высокое</cx:pt>
          <cx:pt idx="4875">Очень высокое</cx:pt>
          <cx:pt idx="4876">Очень высокое</cx:pt>
          <cx:pt idx="4877">Очень высокое</cx:pt>
          <cx:pt idx="4878">Очень высокое</cx:pt>
          <cx:pt idx="4879">Очень высокое</cx:pt>
          <cx:pt idx="4880">Очень высокое</cx:pt>
          <cx:pt idx="4881">Очень высокое</cx:pt>
          <cx:pt idx="4882">Очень высокое</cx:pt>
          <cx:pt idx="4883">Очень высокое</cx:pt>
          <cx:pt idx="4884">Очень высокое</cx:pt>
          <cx:pt idx="4885">Очень высокое</cx:pt>
          <cx:pt idx="4886">Очень высокое</cx:pt>
          <cx:pt idx="4887">Очень высокое</cx:pt>
          <cx:pt idx="4888">Очень высокое</cx:pt>
          <cx:pt idx="4889">Очень высокое</cx:pt>
          <cx:pt idx="4890">Очень высокое</cx:pt>
          <cx:pt idx="4891">Очень высокое</cx:pt>
          <cx:pt idx="4892">Очень высокое</cx:pt>
          <cx:pt idx="4893">Очень высокое</cx:pt>
          <cx:pt idx="4894">Очень высокое</cx:pt>
          <cx:pt idx="4895">Очень высокое</cx:pt>
          <cx:pt idx="4896">Очень высокое</cx:pt>
          <cx:pt idx="4897">Очень высокое</cx:pt>
          <cx:pt idx="4898">Очень высокое</cx:pt>
          <cx:pt idx="4899">Очень высокое</cx:pt>
          <cx:pt idx="4900">Очень высокое</cx:pt>
          <cx:pt idx="4901">Очень высокое</cx:pt>
          <cx:pt idx="4902">Очень высокое</cx:pt>
          <cx:pt idx="4903">Очень высокое</cx:pt>
          <cx:pt idx="4904">Очень высокое</cx:pt>
          <cx:pt idx="4905">Очень высокое</cx:pt>
          <cx:pt idx="4906">Очень высокое</cx:pt>
          <cx:pt idx="4907">Очень высокое</cx:pt>
          <cx:pt idx="4908">Очень высокое</cx:pt>
          <cx:pt idx="4909">Очень высокое</cx:pt>
          <cx:pt idx="4910">Очень высокое</cx:pt>
          <cx:pt idx="4911">Очень высокое</cx:pt>
          <cx:pt idx="4912">Очень высокое</cx:pt>
          <cx:pt idx="4913">Очень высокое</cx:pt>
          <cx:pt idx="4914">Очень высокое</cx:pt>
          <cx:pt idx="4915">Очень высокое</cx:pt>
          <cx:pt idx="4916">Очень высокое</cx:pt>
          <cx:pt idx="4917">Очень высокое</cx:pt>
          <cx:pt idx="4918">Очень высокое</cx:pt>
          <cx:pt idx="4919">Очень высокое</cx:pt>
          <cx:pt idx="4920">Очень высокое</cx:pt>
          <cx:pt idx="4921">Очень высокое</cx:pt>
          <cx:pt idx="4922">Очень высокое</cx:pt>
          <cx:pt idx="4923">Очень высокое</cx:pt>
          <cx:pt idx="4924">Очень высокое</cx:pt>
          <cx:pt idx="4925">Очень высокое</cx:pt>
          <cx:pt idx="4926">Очень высокое</cx:pt>
          <cx:pt idx="4927">Очень высокое</cx:pt>
          <cx:pt idx="4928">Очень высокое</cx:pt>
          <cx:pt idx="4929">Очень высокое</cx:pt>
          <cx:pt idx="4930">Очень высокое</cx:pt>
          <cx:pt idx="4931">Очень высокое</cx:pt>
          <cx:pt idx="4932">Очень высокое</cx:pt>
          <cx:pt idx="4933">Очень высокое</cx:pt>
          <cx:pt idx="4934">Очень высокое</cx:pt>
          <cx:pt idx="4935">Очень высокое</cx:pt>
          <cx:pt idx="4936">Очень высокое</cx:pt>
          <cx:pt idx="4937">Очень высокое</cx:pt>
          <cx:pt idx="4938">Очень высокое</cx:pt>
          <cx:pt idx="4939">Очень высокое</cx:pt>
          <cx:pt idx="4940">Очень высокое</cx:pt>
          <cx:pt idx="4941">Очень высокое</cx:pt>
          <cx:pt idx="4942">Очень высокое</cx:pt>
          <cx:pt idx="4943">Очень высокое</cx:pt>
          <cx:pt idx="4944">Очень высокое</cx:pt>
          <cx:pt idx="4945">Очень высокое</cx:pt>
          <cx:pt idx="4946">Очень высокое</cx:pt>
          <cx:pt idx="4947">Очень высокое</cx:pt>
          <cx:pt idx="4948">Очень высокое</cx:pt>
          <cx:pt idx="4949">Очень высокое</cx:pt>
          <cx:pt idx="4950">Очень высокое</cx:pt>
          <cx:pt idx="4951">Очень высокое</cx:pt>
          <cx:pt idx="4952">Очень высокое</cx:pt>
          <cx:pt idx="4953">Очень высокое</cx:pt>
          <cx:pt idx="4954">Очень высокое</cx:pt>
          <cx:pt idx="4955">Очень высокое</cx:pt>
          <cx:pt idx="4956">Очень высокое</cx:pt>
          <cx:pt idx="4957">Очень высокое</cx:pt>
          <cx:pt idx="4958">Очень высокое</cx:pt>
          <cx:pt idx="4959">Очень высокое</cx:pt>
          <cx:pt idx="4960">Очень высокое</cx:pt>
          <cx:pt idx="4961">Очень высокое</cx:pt>
          <cx:pt idx="4962">Очень высокое</cx:pt>
          <cx:pt idx="4963">Очень высокое</cx:pt>
          <cx:pt idx="4964">Очень высокое</cx:pt>
          <cx:pt idx="4965">Очень высокое</cx:pt>
          <cx:pt idx="4966">Очень высокое</cx:pt>
          <cx:pt idx="4967">Очень высокое</cx:pt>
          <cx:pt idx="4968">Очень высокое</cx:pt>
          <cx:pt idx="4969">Очень высокое</cx:pt>
          <cx:pt idx="4970">Очень высокое</cx:pt>
          <cx:pt idx="4971">Очень высокое</cx:pt>
          <cx:pt idx="4972">Очень высокое</cx:pt>
          <cx:pt idx="4973">Очень высокое</cx:pt>
          <cx:pt idx="4974">Очень высокое</cx:pt>
          <cx:pt idx="4975">Очень высокое</cx:pt>
          <cx:pt idx="4976">Очень высокое</cx:pt>
          <cx:pt idx="4977">Очень высокое</cx:pt>
          <cx:pt idx="4978">Очень высокое</cx:pt>
          <cx:pt idx="4979">Очень высокое</cx:pt>
          <cx:pt idx="4980">Очень высокое</cx:pt>
          <cx:pt idx="4981">Очень высокое</cx:pt>
          <cx:pt idx="4982">Очень высокое</cx:pt>
          <cx:pt idx="4983">Очень высокое</cx:pt>
          <cx:pt idx="4984">Очень высокое</cx:pt>
          <cx:pt idx="4985">Очень высокое</cx:pt>
          <cx:pt idx="4986">Очень высокое</cx:pt>
          <cx:pt idx="4987">Очень высокое</cx:pt>
          <cx:pt idx="4988">Очень высокое</cx:pt>
          <cx:pt idx="4989">Очень высокое</cx:pt>
          <cx:pt idx="4990">Очень высокое</cx:pt>
          <cx:pt idx="4991">Очень высокое</cx:pt>
          <cx:pt idx="4992">Очень высокое</cx:pt>
          <cx:pt idx="4993">Очень высокое</cx:pt>
          <cx:pt idx="4994">Очень высокое</cx:pt>
          <cx:pt idx="4995">Очень высокое</cx:pt>
          <cx:pt idx="4996">Очень высокое</cx:pt>
          <cx:pt idx="4997">Очень высокое</cx:pt>
          <cx:pt idx="4998">Очень высокое</cx:pt>
          <cx:pt idx="4999">Очень высокое</cx:pt>
          <cx:pt idx="5000">Очень высокое</cx:pt>
          <cx:pt idx="5001">Очень высокое</cx:pt>
          <cx:pt idx="5002">Очень высокое</cx:pt>
          <cx:pt idx="5003">Очень высокое</cx:pt>
          <cx:pt idx="5004">Очень высокое</cx:pt>
          <cx:pt idx="5005">Очень высокое</cx:pt>
          <cx:pt idx="5006">Очень высокое</cx:pt>
          <cx:pt idx="5007">Очень высокое</cx:pt>
          <cx:pt idx="5008">Очень высокое</cx:pt>
          <cx:pt idx="5009">Очень высокое</cx:pt>
          <cx:pt idx="5010">Очень высокое</cx:pt>
          <cx:pt idx="5011">Очень высокое</cx:pt>
          <cx:pt idx="5012">Очень высокое</cx:pt>
          <cx:pt idx="5013">Очень высокое</cx:pt>
          <cx:pt idx="5014">Очень высокое</cx:pt>
          <cx:pt idx="5015">Очень высокое</cx:pt>
          <cx:pt idx="5016">Очень высокое</cx:pt>
          <cx:pt idx="5017">Очень высокое</cx:pt>
          <cx:pt idx="5018">Очень высокое</cx:pt>
          <cx:pt idx="5019">Очень высокое</cx:pt>
          <cx:pt idx="5020">Очень высокое</cx:pt>
          <cx:pt idx="5021">Очень высокое</cx:pt>
          <cx:pt idx="5022">Очень высокое</cx:pt>
          <cx:pt idx="5023">Очень высокое</cx:pt>
          <cx:pt idx="5024">Очень высокое</cx:pt>
          <cx:pt idx="5025">Очень высокое</cx:pt>
          <cx:pt idx="5026">Очень высокое</cx:pt>
          <cx:pt idx="5027">Очень высокое</cx:pt>
          <cx:pt idx="5028">Очень высокое</cx:pt>
          <cx:pt idx="5029">Очень высокое</cx:pt>
          <cx:pt idx="5030">Очень высокое</cx:pt>
          <cx:pt idx="5031">Очень высокое</cx:pt>
          <cx:pt idx="5032">Очень высокое</cx:pt>
          <cx:pt idx="5033">Очень высокое</cx:pt>
          <cx:pt idx="5034">Очень высокое</cx:pt>
          <cx:pt idx="5035">Очень высокое</cx:pt>
          <cx:pt idx="5036">Очень высокое</cx:pt>
          <cx:pt idx="5037">Очень высокое</cx:pt>
          <cx:pt idx="5038">Очень высокое</cx:pt>
          <cx:pt idx="5039">Очень высокое</cx:pt>
          <cx:pt idx="5040">Очень высокое</cx:pt>
          <cx:pt idx="5041">Очень высокое</cx:pt>
          <cx:pt idx="5042">Очень высокое</cx:pt>
          <cx:pt idx="5043">Очень высокое</cx:pt>
          <cx:pt idx="5044">Очень высокое</cx:pt>
          <cx:pt idx="5045">Очень высокое</cx:pt>
          <cx:pt idx="5046">Очень высокое</cx:pt>
          <cx:pt idx="5047">Очень высокое</cx:pt>
          <cx:pt idx="5048">Очень высокое</cx:pt>
          <cx:pt idx="5049">Очень высокое</cx:pt>
          <cx:pt idx="5050">Очень высокое</cx:pt>
          <cx:pt idx="5051">Очень высокое</cx:pt>
          <cx:pt idx="5052">Очень высокое</cx:pt>
          <cx:pt idx="5053">Очень высокое</cx:pt>
          <cx:pt idx="5054">Очень высокое</cx:pt>
          <cx:pt idx="5055">Очень высокое</cx:pt>
          <cx:pt idx="5056">Очень высокое</cx:pt>
          <cx:pt idx="5057">Очень высокое</cx:pt>
          <cx:pt idx="5058">Очень высокое</cx:pt>
          <cx:pt idx="5059">Очень высокое</cx:pt>
        </cx:lvl>
      </cx:strDim>
      <cx:numDim type="val">
        <cx:f>Лист4!$A$2:$A$5061</cx:f>
        <cx:lvl ptCount="5060" formatCode="Основной">
          <cx:pt idx="0">0.96999999999999997</cx:pt>
          <cx:pt idx="1">0.97999999999999998</cx:pt>
          <cx:pt idx="2">1.26</cx:pt>
          <cx:pt idx="3">0.57999999999999996</cx:pt>
          <cx:pt idx="4">0.68000000000000005</cx:pt>
          <cx:pt idx="5">0.90000000000000002</cx:pt>
          <cx:pt idx="6">1.1100000000000001</cx:pt>
          <cx:pt idx="7">1.1599999999999999</cx:pt>
          <cx:pt idx="8">1.77</cx:pt>
          <cx:pt idx="9">1.54</cx:pt>
          <cx:pt idx="10">1.0700000000000001</cx:pt>
          <cx:pt idx="11">3.2400000000000002</cx:pt>
          <cx:pt idx="12">0.5</cx:pt>
          <cx:pt idx="13">1.1599999999999999</cx:pt>
          <cx:pt idx="14">1.03</cx:pt>
          <cx:pt idx="15">0.79000000000000004</cx:pt>
          <cx:pt idx="16">1.03</cx:pt>
          <cx:pt idx="17">3.1200000000000001</cx:pt>
          <cx:pt idx="18">0.51000000000000001</cx:pt>
          <cx:pt idx="19">0.34000000000000002</cx:pt>
          <cx:pt idx="20">1.24</cx:pt>
          <cx:pt idx="21">0.65000000000000002</cx:pt>
          <cx:pt idx="22">1.3400000000000001</cx:pt>
          <cx:pt idx="23">1.3400000000000001</cx:pt>
          <cx:pt idx="24">1.4099999999999999</cx:pt>
          <cx:pt idx="25">0.26000000000000001</cx:pt>
          <cx:pt idx="26">0.65000000000000002</cx:pt>
          <cx:pt idx="27">0.56999999999999995</cx:pt>
          <cx:pt idx="28">0.88</cx:pt>
          <cx:pt idx="29">0.90000000000000002</cx:pt>
          <cx:pt idx="30">0.56999999999999995</cx:pt>
          <cx:pt idx="31">1.04</cx:pt>
          <cx:pt idx="32">3.8100000000000001</cx:pt>
          <cx:pt idx="33">3.2599999999999998</cx:pt>
          <cx:pt idx="34">1.01</cx:pt>
          <cx:pt idx="35">0.72999999999999998</cx:pt>
          <cx:pt idx="36">0.90000000000000002</cx:pt>
          <cx:pt idx="37">1.1399999999999999</cx:pt>
          <cx:pt idx="38">1.1100000000000001</cx:pt>
          <cx:pt idx="39">2.0299999999999998</cx:pt>
          <cx:pt idx="40">0.44</cx:pt>
          <cx:pt idx="41">1.52</cx:pt>
          <cx:pt idx="42">0.96999999999999997</cx:pt>
          <cx:pt idx="43">1.5900000000000001</cx:pt>
          <cx:pt idx="44">1</cx:pt>
          <cx:pt idx="45">0.75</cx:pt>
          <cx:pt idx="46">1.03</cx:pt>
          <cx:pt idx="47">0.66000000000000003</cx:pt>
          <cx:pt idx="48">1.74</cx:pt>
          <cx:pt idx="49">1.3400000000000001</cx:pt>
          <cx:pt idx="50">1.8899999999999999</cx:pt>
          <cx:pt idx="51">1.6399999999999999</cx:pt>
          <cx:pt idx="52">0.81999999999999995</cx:pt>
          <cx:pt idx="53">1.1399999999999999</cx:pt>
          <cx:pt idx="54">1.23</cx:pt>
          <cx:pt idx="55">1.6200000000000001</cx:pt>
          <cx:pt idx="56">1.6200000000000001</cx:pt>
          <cx:pt idx="57">0.91000000000000003</cx:pt>
          <cx:pt idx="58">2</cx:pt>
          <cx:pt idx="59">1.05</cx:pt>
          <cx:pt idx="60">0.98999999999999999</cx:pt>
          <cx:pt idx="62">1.3400000000000001</cx:pt>
          <cx:pt idx="63">0.89000000000000001</cx:pt>
          <cx:pt idx="64">2.23</cx:pt>
          <cx:pt idx="65">1.74</cx:pt>
          <cx:pt idx="66">0.92000000000000004</cx:pt>
          <cx:pt idx="67">1.0800000000000001</cx:pt>
          <cx:pt idx="68">0.68999999999999995</cx:pt>
          <cx:pt idx="69">1.3300000000000001</cx:pt>
          <cx:pt idx="70">1.3300000000000001</cx:pt>
          <cx:pt idx="71">0.57999999999999996</cx:pt>
          <cx:pt idx="72">1.7</cx:pt>
          <cx:pt idx="73">0.63</cx:pt>
          <cx:pt idx="74">0.80000000000000004</cx:pt>
          <cx:pt idx="75">0.71999999999999997</cx:pt>
          <cx:pt idx="76">0.68999999999999995</cx:pt>
          <cx:pt idx="77">1.3999999999999999</cx:pt>
          <cx:pt idx="78">1.21</cx:pt>
          <cx:pt idx="79">1.55</cx:pt>
          <cx:pt idx="80">0.70999999999999996</cx:pt>
          <cx:pt idx="81">0.28999999999999998</cx:pt>
          <cx:pt idx="82">0.28999999999999998</cx:pt>
          <cx:pt idx="83">0.28999999999999998</cx:pt>
          <cx:pt idx="84">0.93999999999999995</cx:pt>
          <cx:pt idx="85">1.5</cx:pt>
          <cx:pt idx="86">1.1100000000000001</cx:pt>
          <cx:pt idx="87">0.80000000000000004</cx:pt>
          <cx:pt idx="88">1.6799999999999999</cx:pt>
          <cx:pt idx="89">0.28999999999999998</cx:pt>
          <cx:pt idx="90">0.55000000000000004</cx:pt>
          <cx:pt idx="91">1.4399999999999999</cx:pt>
          <cx:pt idx="92">1.0700000000000001</cx:pt>
          <cx:pt idx="93">0.71999999999999997</cx:pt>
          <cx:pt idx="94">1.0900000000000001</cx:pt>
          <cx:pt idx="95">0.68999999999999995</cx:pt>
          <cx:pt idx="96">1.3200000000000001</cx:pt>
          <cx:pt idx="97">0.93999999999999995</cx:pt>
          <cx:pt idx="98">0.53000000000000003</cx:pt>
          <cx:pt idx="100">1.05</cx:pt>
          <cx:pt idx="101">0.51000000000000001</cx:pt>
          <cx:pt idx="102">0.51000000000000001</cx:pt>
          <cx:pt idx="103">2.1099999999999999</cx:pt>
          <cx:pt idx="104">0.45000000000000001</cx:pt>
          <cx:pt idx="105">0.65000000000000002</cx:pt>
          <cx:pt idx="106">0.56999999999999995</cx:pt>
          <cx:pt idx="107">0.75</cx:pt>
          <cx:pt idx="108">1.1899999999999999</cx:pt>
          <cx:pt idx="109">1.8200000000000001</cx:pt>
          <cx:pt idx="110">1.0600000000000001</cx:pt>
          <cx:pt idx="111">0.45000000000000001</cx:pt>
          <cx:pt idx="112">0.79000000000000004</cx:pt>
          <cx:pt idx="113">1.3899999999999999</cx:pt>
          <cx:pt idx="114">0.80000000000000004</cx:pt>
          <cx:pt idx="115">0.82999999999999996</cx:pt>
          <cx:pt idx="116">0.56999999999999995</cx:pt>
          <cx:pt idx="117">0.39000000000000001</cx:pt>
          <cx:pt idx="119">1.3600000000000001</cx:pt>
          <cx:pt idx="120">1.72</cx:pt>
          <cx:pt idx="121">1.01</cx:pt>
          <cx:pt idx="122">1.3799999999999999</cx:pt>
          <cx:pt idx="123">0.95999999999999996</cx:pt>
          <cx:pt idx="124">0.55000000000000004</cx:pt>
          <cx:pt idx="125">2.5899999999999999</cx:pt>
          <cx:pt idx="126">0.68999999999999995</cx:pt>
          <cx:pt idx="127">0.93999999999999995</cx:pt>
          <cx:pt idx="128">1.24</cx:pt>
          <cx:pt idx="130">0.39000000000000001</cx:pt>
          <cx:pt idx="131">0.82999999999999996</cx:pt>
          <cx:pt idx="132">0.40999999999999998</cx:pt>
          <cx:pt idx="133">0.65000000000000002</cx:pt>
          <cx:pt idx="134">0.63</cx:pt>
          <cx:pt idx="135">1.25</cx:pt>
          <cx:pt idx="136">1.6200000000000001</cx:pt>
          <cx:pt idx="137">1.8300000000000001</cx:pt>
          <cx:pt idx="138">1.25</cx:pt>
          <cx:pt idx="139">1.45</cx:pt>
          <cx:pt idx="140">0.79000000000000004</cx:pt>
          <cx:pt idx="141">3.3799999999999999</cx:pt>
          <cx:pt idx="142">1.78</cx:pt>
          <cx:pt idx="143">0.56000000000000005</cx:pt>
          <cx:pt idx="144">1.3</cx:pt>
          <cx:pt idx="145">1.46</cx:pt>
          <cx:pt idx="146">0.58999999999999997</cx:pt>
          <cx:pt idx="148">3.6400000000000001</cx:pt>
          <cx:pt idx="149">1.02</cx:pt>
          <cx:pt idx="150">1.8999999999999999</cx:pt>
          <cx:pt idx="151">2.3900000000000001</cx:pt>
          <cx:pt idx="152">2.1699999999999999</cx:pt>
          <cx:pt idx="153">2.0800000000000001</cx:pt>
          <cx:pt idx="154">1.1699999999999999</cx:pt>
          <cx:pt idx="155">1.45</cx:pt>
          <cx:pt idx="156">2.25</cx:pt>
          <cx:pt idx="157">2.25</cx:pt>
          <cx:pt idx="158">1.3999999999999999</cx:pt>
          <cx:pt idx="159">1.3600000000000001</cx:pt>
          <cx:pt idx="160">0.66000000000000003</cx:pt>
          <cx:pt idx="161">0.70999999999999996</cx:pt>
          <cx:pt idx="162">0.94999999999999996</cx:pt>
          <cx:pt idx="163">0.83999999999999997</cx:pt>
          <cx:pt idx="164">0.97999999999999998</cx:pt>
          <cx:pt idx="165">1.51</cx:pt>
          <cx:pt idx="166">1.51</cx:pt>
          <cx:pt idx="167">0.90000000000000002</cx:pt>
          <cx:pt idx="168">1.27</cx:pt>
          <cx:pt idx="169">1.27</cx:pt>
          <cx:pt idx="170">1.27</cx:pt>
          <cx:pt idx="171">1.5</cx:pt>
          <cx:pt idx="172">2.2000000000000002</cx:pt>
          <cx:pt idx="173">2.2000000000000002</cx:pt>
          <cx:pt idx="174">2.2000000000000002</cx:pt>
          <cx:pt idx="175">1.04</cx:pt>
          <cx:pt idx="176">0.77000000000000002</cx:pt>
          <cx:pt idx="177">0.77000000000000002</cx:pt>
          <cx:pt idx="178">0.97999999999999998</cx:pt>
          <cx:pt idx="179">0.68999999999999995</cx:pt>
          <cx:pt idx="180">1.4299999999999999</cx:pt>
          <cx:pt idx="181">1.4299999999999999</cx:pt>
          <cx:pt idx="182">0.92000000000000004</cx:pt>
          <cx:pt idx="183">1.0600000000000001</cx:pt>
          <cx:pt idx="184">0.68999999999999995</cx:pt>
          <cx:pt idx="185">0.68999999999999995</cx:pt>
          <cx:pt idx="186">1.8400000000000001</cx:pt>
          <cx:pt idx="187">1.8400000000000001</cx:pt>
          <cx:pt idx="188">1</cx:pt>
          <cx:pt idx="189">0.95999999999999996</cx:pt>
          <cx:pt idx="190">1.0600000000000001</cx:pt>
          <cx:pt idx="191">0.65000000000000002</cx:pt>
          <cx:pt idx="192">1.0900000000000001</cx:pt>
          <cx:pt idx="193">0.68000000000000005</cx:pt>
          <cx:pt idx="194">0.70999999999999996</cx:pt>
          <cx:pt idx="195">0.55000000000000004</cx:pt>
          <cx:pt idx="196">1</cx:pt>
          <cx:pt idx="197">1.75</cx:pt>
          <cx:pt idx="198">2.1899999999999999</cx:pt>
          <cx:pt idx="199">1.26</cx:pt>
          <cx:pt idx="200">3.9199999999999999</cx:pt>
          <cx:pt idx="201">0.68999999999999995</cx:pt>
          <cx:pt idx="202">0.65000000000000002</cx:pt>
          <cx:pt idx="203">1.7</cx:pt>
          <cx:pt idx="204">0.81000000000000005</cx:pt>
          <cx:pt idx="205">2.4300000000000002</cx:pt>
          <cx:pt idx="206">2.4300000000000002</cx:pt>
          <cx:pt idx="207">1.01</cx:pt>
          <cx:pt idx="208">0.63</cx:pt>
          <cx:pt idx="209">1.5</cx:pt>
          <cx:pt idx="210">1.1499999999999999</cx:pt>
          <cx:pt idx="211">0.62</cx:pt>
          <cx:pt idx="212">0.81999999999999995</cx:pt>
          <cx:pt idx="213">0.81999999999999995</cx:pt>
          <cx:pt idx="214">0.81999999999999995</cx:pt>
          <cx:pt idx="215">1.29</cx:pt>
          <cx:pt idx="216">1.29</cx:pt>
          <cx:pt idx="217">0.71999999999999997</cx:pt>
          <cx:pt idx="218">0.71999999999999997</cx:pt>
          <cx:pt idx="219">0.67000000000000004</cx:pt>
          <cx:pt idx="220">0.78000000000000003</cx:pt>
          <cx:pt idx="221">1.1899999999999999</cx:pt>
          <cx:pt idx="222">1.1899999999999999</cx:pt>
          <cx:pt idx="223">0.45000000000000001</cx:pt>
          <cx:pt idx="224">1.28</cx:pt>
          <cx:pt idx="225">1</cx:pt>
          <cx:pt idx="226">2.1699999999999999</cx:pt>
          <cx:pt idx="227">0.65000000000000002</cx:pt>
          <cx:pt idx="228">1.3799999999999999</cx:pt>
          <cx:pt idx="229">0.68000000000000005</cx:pt>
          <cx:pt idx="230">0.68000000000000005</cx:pt>
          <cx:pt idx="232">0.56999999999999995</cx:pt>
          <cx:pt idx="233">0.26000000000000001</cx:pt>
          <cx:pt idx="234">1.0600000000000001</cx:pt>
          <cx:pt idx="235">1.0600000000000001</cx:pt>
          <cx:pt idx="236">0.47999999999999998</cx:pt>
          <cx:pt idx="237">1.1100000000000001</cx:pt>
          <cx:pt idx="238">1.3</cx:pt>
          <cx:pt idx="239">0.53000000000000003</cx:pt>
          <cx:pt idx="240">2.5</cx:pt>
          <cx:pt idx="241">2.5</cx:pt>
          <cx:pt idx="242">1.48</cx:pt>
          <cx:pt idx="243">0.82999999999999996</cx:pt>
          <cx:pt idx="244">4.1600000000000001</cx:pt>
          <cx:pt idx="245">0.84999999999999998</cx:pt>
          <cx:pt idx="246">0.75</cx:pt>
          <cx:pt idx="247">1.2</cx:pt>
          <cx:pt idx="248">1.2</cx:pt>
          <cx:pt idx="249">1.48</cx:pt>
          <cx:pt idx="250">1.0900000000000001</cx:pt>
          <cx:pt idx="251">1</cx:pt>
          <cx:pt idx="252">1.4399999999999999</cx:pt>
          <cx:pt idx="253">1.4399999999999999</cx:pt>
          <cx:pt idx="254">0.80000000000000004</cx:pt>
          <cx:pt idx="255">1.9099999999999999</cx:pt>
          <cx:pt idx="256">0.68000000000000005</cx:pt>
          <cx:pt idx="257">0.55000000000000004</cx:pt>
          <cx:pt idx="258">1.3</cx:pt>
          <cx:pt idx="259">0.82999999999999996</cx:pt>
          <cx:pt idx="260">0.96999999999999997</cx:pt>
          <cx:pt idx="262">0.55000000000000004</cx:pt>
          <cx:pt idx="263">0.80000000000000004</cx:pt>
          <cx:pt idx="264">1.03</cx:pt>
          <cx:pt idx="265">0.56000000000000005</cx:pt>
          <cx:pt idx="266">0.79000000000000004</cx:pt>
          <cx:pt idx="267">0.92000000000000004</cx:pt>
          <cx:pt idx="268">1.2</cx:pt>
          <cx:pt idx="269">0.68000000000000005</cx:pt>
          <cx:pt idx="270">0.68000000000000005</cx:pt>
          <cx:pt idx="271">0.68000000000000005</cx:pt>
          <cx:pt idx="272">0.41999999999999998</cx:pt>
          <cx:pt idx="273">2.4399999999999999</cx:pt>
          <cx:pt idx="274">1.3200000000000001</cx:pt>
          <cx:pt idx="276">0.88</cx:pt>
          <cx:pt idx="278">0.56000000000000005</cx:pt>
          <cx:pt idx="279">0.56000000000000005</cx:pt>
          <cx:pt idx="280">1.27</cx:pt>
          <cx:pt idx="281">0.96999999999999997</cx:pt>
          <cx:pt idx="283">0.80000000000000004</cx:pt>
          <cx:pt idx="284">0.90000000000000002</cx:pt>
          <cx:pt idx="285">0.65000000000000002</cx:pt>
          <cx:pt idx="286">1.0800000000000001</cx:pt>
          <cx:pt idx="287">1.0800000000000001</cx:pt>
          <cx:pt idx="288">0.90000000000000002</cx:pt>
          <cx:pt idx="289">0.90000000000000002</cx:pt>
          <cx:pt idx="290">0.81000000000000005</cx:pt>
          <cx:pt idx="291">1.24</cx:pt>
          <cx:pt idx="292">1.24</cx:pt>
          <cx:pt idx="293">1.24</cx:pt>
          <cx:pt idx="294">1.75</cx:pt>
          <cx:pt idx="295">3.5299999999999998</cx:pt>
          <cx:pt idx="296">1.4399999999999999</cx:pt>
          <cx:pt idx="297">1.1299999999999999</cx:pt>
          <cx:pt idx="298">1.8</cx:pt>
          <cx:pt idx="299">2.6800000000000002</cx:pt>
          <cx:pt idx="300">0.40000000000000002</cx:pt>
          <cx:pt idx="301">0.25</cx:pt>
          <cx:pt idx="302">1.77</cx:pt>
          <cx:pt idx="303">1.74</cx:pt>
          <cx:pt idx="304">2.0299999999999998</cx:pt>
          <cx:pt idx="305">2.2000000000000002</cx:pt>
          <cx:pt idx="306">1.4099999999999999</cx:pt>
          <cx:pt idx="307">0.79000000000000004</cx:pt>
          <cx:pt idx="308">0.96999999999999997</cx:pt>
          <cx:pt idx="309">0.96999999999999997</cx:pt>
          <cx:pt idx="310">0.57999999999999996</cx:pt>
          <cx:pt idx="313">1.49</cx:pt>
          <cx:pt idx="314">0.93999999999999995</cx:pt>
          <cx:pt idx="315">0.91000000000000003</cx:pt>
          <cx:pt idx="316">0.71999999999999997</cx:pt>
          <cx:pt idx="317">1.1200000000000001</cx:pt>
          <cx:pt idx="318">0.5</cx:pt>
          <cx:pt idx="319">0.68000000000000005</cx:pt>
          <cx:pt idx="320">0.68000000000000005</cx:pt>
          <cx:pt idx="321">0.70999999999999996</cx:pt>
          <cx:pt idx="322">0.70999999999999996</cx:pt>
          <cx:pt idx="323">0.93999999999999995</cx:pt>
          <cx:pt idx="324">0.83999999999999997</cx:pt>
          <cx:pt idx="325">0.5</cx:pt>
          <cx:pt idx="326">2.0499999999999998</cx:pt>
          <cx:pt idx="327">1.0800000000000001</cx:pt>
          <cx:pt idx="328">1.0800000000000001</cx:pt>
          <cx:pt idx="329">1</cx:pt>
          <cx:pt idx="330">0.93999999999999995</cx:pt>
          <cx:pt idx="331">1.8500000000000001</cx:pt>
          <cx:pt idx="332">1.05</cx:pt>
          <cx:pt idx="333">1.03</cx:pt>
          <cx:pt idx="334">1.98</cx:pt>
          <cx:pt idx="335">1.2</cx:pt>
          <cx:pt idx="336">1.1200000000000001</cx:pt>
          <cx:pt idx="337">0.89000000000000001</cx:pt>
          <cx:pt idx="338">0.72999999999999998</cx:pt>
          <cx:pt idx="339">0.84999999999999998</cx:pt>
          <cx:pt idx="340">0.78000000000000003</cx:pt>
          <cx:pt idx="341">0.78000000000000003</cx:pt>
          <cx:pt idx="342">0.78000000000000003</cx:pt>
          <cx:pt idx="343">1</cx:pt>
          <cx:pt idx="344">0.68000000000000005</cx:pt>
          <cx:pt idx="345">0.77000000000000002</cx:pt>
          <cx:pt idx="346">0.92000000000000004</cx:pt>
          <cx:pt idx="347">0.91000000000000003</cx:pt>
          <cx:pt idx="348">0.75</cx:pt>
          <cx:pt idx="349">0.75</cx:pt>
          <cx:pt idx="350">1.1100000000000001</cx:pt>
          <cx:pt idx="351">0.87</cx:pt>
          <cx:pt idx="352">0.91000000000000003</cx:pt>
          <cx:pt idx="353">0.82999999999999996</cx:pt>
          <cx:pt idx="354">1.04</cx:pt>
          <cx:pt idx="355">2.1699999999999999</cx:pt>
          <cx:pt idx="356">0.63</cx:pt>
          <cx:pt idx="357">0.90000000000000002</cx:pt>
          <cx:pt idx="358">1.03</cx:pt>
          <cx:pt idx="359">1.25</cx:pt>
          <cx:pt idx="360">0.84999999999999998</cx:pt>
          <cx:pt idx="361">1.6200000000000001</cx:pt>
          <cx:pt idx="362">1.6200000000000001</cx:pt>
          <cx:pt idx="363">0.97999999999999998</cx:pt>
          <cx:pt idx="364">0.70999999999999996</cx:pt>
          <cx:pt idx="365">0.77000000000000002</cx:pt>
          <cx:pt idx="366">0.77000000000000002</cx:pt>
          <cx:pt idx="367">0.57999999999999996</cx:pt>
          <cx:pt idx="368">1.3</cx:pt>
          <cx:pt idx="369">1.4099999999999999</cx:pt>
          <cx:pt idx="370">1</cx:pt>
          <cx:pt idx="371">1.54</cx:pt>
          <cx:pt idx="372">0.64000000000000001</cx:pt>
          <cx:pt idx="373">0.64000000000000001</cx:pt>
          <cx:pt idx="374">1.0900000000000001</cx:pt>
          <cx:pt idx="375">1.0900000000000001</cx:pt>
          <cx:pt idx="376">0.68000000000000005</cx:pt>
          <cx:pt idx="377">1.1899999999999999</cx:pt>
          <cx:pt idx="378">1.1899999999999999</cx:pt>
          <cx:pt idx="379">0.94999999999999996</cx:pt>
          <cx:pt idx="380">0.81999999999999995</cx:pt>
          <cx:pt idx="381">0.81999999999999995</cx:pt>
          <cx:pt idx="382">0.81999999999999995</cx:pt>
          <cx:pt idx="383">1.0800000000000001</cx:pt>
          <cx:pt idx="384">1.48</cx:pt>
          <cx:pt idx="385">4.46</cx:pt>
          <cx:pt idx="386">1.6399999999999999</cx:pt>
          <cx:pt idx="387">1.6499999999999999</cx:pt>
          <cx:pt idx="388">1.6699999999999999</cx:pt>
          <cx:pt idx="389">2.4399999999999999</cx:pt>
          <cx:pt idx="390">2.0499999999999998</cx:pt>
          <cx:pt idx="391">1.72</cx:pt>
          <cx:pt idx="392">1.3999999999999999</cx:pt>
          <cx:pt idx="393">0.68000000000000005</cx:pt>
          <cx:pt idx="394">1.05</cx:pt>
          <cx:pt idx="395">1.95</cx:pt>
          <cx:pt idx="396">1.3200000000000001</cx:pt>
          <cx:pt idx="397">1.3200000000000001</cx:pt>
          <cx:pt idx="398">2.2200000000000002</cx:pt>
          <cx:pt idx="399">0.80000000000000004</cx:pt>
          <cx:pt idx="401">0.81000000000000005</cx:pt>
          <cx:pt idx="402">1.77</cx:pt>
          <cx:pt idx="403">1.77</cx:pt>
          <cx:pt idx="404">0.98999999999999999</cx:pt>
          <cx:pt idx="405">0.52000000000000002</cx:pt>
          <cx:pt idx="406">1</cx:pt>
          <cx:pt idx="407">1.21</cx:pt>
          <cx:pt idx="408">1.77</cx:pt>
          <cx:pt idx="409">0.79000000000000004</cx:pt>
          <cx:pt idx="410">0.93000000000000005</cx:pt>
          <cx:pt idx="411">0.40999999999999998</cx:pt>
          <cx:pt idx="412">0.48999999999999999</cx:pt>
          <cx:pt idx="413">1.6599999999999999</cx:pt>
          <cx:pt idx="414">0.62</cx:pt>
          <cx:pt idx="415">0.62</cx:pt>
          <cx:pt idx="416">1.0900000000000001</cx:pt>
          <cx:pt idx="417">0.44</cx:pt>
          <cx:pt idx="418">1.1799999999999999</cx:pt>
          <cx:pt idx="419">0.64000000000000001</cx:pt>
          <cx:pt idx="420">0.64000000000000001</cx:pt>
          <cx:pt idx="421">0.64000000000000001</cx:pt>
          <cx:pt idx="422">0.72999999999999998</cx:pt>
          <cx:pt idx="423">0.41999999999999998</cx:pt>
          <cx:pt idx="424">1.48</cx:pt>
          <cx:pt idx="425">1.8700000000000001</cx:pt>
          <cx:pt idx="426">0.82999999999999996</cx:pt>
          <cx:pt idx="427">0.48999999999999999</cx:pt>
          <cx:pt idx="428">0.48999999999999999</cx:pt>
          <cx:pt idx="429">0.77000000000000002</cx:pt>
          <cx:pt idx="430">0.77000000000000002</cx:pt>
          <cx:pt idx="431">0.34999999999999998</cx:pt>
          <cx:pt idx="432">0.55000000000000004</cx:pt>
          <cx:pt idx="433">0.94999999999999996</cx:pt>
          <cx:pt idx="434">0.17999999999999999</cx:pt>
          <cx:pt idx="435">0.35999999999999999</cx:pt>
          <cx:pt idx="436">0.81000000000000005</cx:pt>
          <cx:pt idx="437">0.93999999999999995</cx:pt>
          <cx:pt idx="438">2.2200000000000002</cx:pt>
          <cx:pt idx="439">2.2200000000000002</cx:pt>
          <cx:pt idx="440">0.40999999999999998</cx:pt>
          <cx:pt idx="441">1.03</cx:pt>
          <cx:pt idx="442">1.03</cx:pt>
          <cx:pt idx="443">1.03</cx:pt>
          <cx:pt idx="444">1.4299999999999999</cx:pt>
          <cx:pt idx="445">0.68000000000000005</cx:pt>
          <cx:pt idx="446">0.82999999999999996</cx:pt>
          <cx:pt idx="447">0.68000000000000005</cx:pt>
          <cx:pt idx="448">1.03</cx:pt>
          <cx:pt idx="449">0.96999999999999997</cx:pt>
          <cx:pt idx="450">1.3</cx:pt>
          <cx:pt idx="451">1.1399999999999999</cx:pt>
          <cx:pt idx="452">1.6299999999999999</cx:pt>
          <cx:pt idx="453">1.6299999999999999</cx:pt>
          <cx:pt idx="454">1.53</cx:pt>
          <cx:pt idx="455">2.4700000000000002</cx:pt>
          <cx:pt idx="456">1.73</cx:pt>
          <cx:pt idx="457">0.69999999999999996</cx:pt>
          <cx:pt idx="458">0.56000000000000005</cx:pt>
          <cx:pt idx="459">0.81000000000000005</cx:pt>
          <cx:pt idx="460">2.3599999999999999</cx:pt>
          <cx:pt idx="461">1.28</cx:pt>
          <cx:pt idx="462">0.70999999999999996</cx:pt>
          <cx:pt idx="463">0.70999999999999996</cx:pt>
          <cx:pt idx="464">0.70999999999999996</cx:pt>
          <cx:pt idx="465">1.0900000000000001</cx:pt>
          <cx:pt idx="466">1.0900000000000001</cx:pt>
          <cx:pt idx="467">0.34000000000000002</cx:pt>
          <cx:pt idx="468">0.27000000000000002</cx:pt>
          <cx:pt idx="470">0.97999999999999998</cx:pt>
          <cx:pt idx="471">0.29999999999999999</cx:pt>
          <cx:pt idx="472">0.63</cx:pt>
          <cx:pt idx="473">1.0700000000000001</cx:pt>
          <cx:pt idx="474">1.0900000000000001</cx:pt>
          <cx:pt idx="475">1.0900000000000001</cx:pt>
          <cx:pt idx="476">2.1699999999999999</cx:pt>
          <cx:pt idx="477">0.75</cx:pt>
          <cx:pt idx="478">0.91000000000000003</cx:pt>
          <cx:pt idx="479">0.44</cx:pt>
          <cx:pt idx="480">1.27</cx:pt>
          <cx:pt idx="481">1.27</cx:pt>
          <cx:pt idx="482">0.59999999999999998</cx:pt>
          <cx:pt idx="483">0.56000000000000005</cx:pt>
          <cx:pt idx="484">3.6200000000000001</cx:pt>
          <cx:pt idx="485">0.91000000000000003</cx:pt>
          <cx:pt idx="486">0.78000000000000003</cx:pt>
          <cx:pt idx="487">1.23</cx:pt>
          <cx:pt idx="488">1.23</cx:pt>
          <cx:pt idx="489">4.71</cx:pt>
          <cx:pt idx="490">3.7400000000000002</cx:pt>
          <cx:pt idx="491">1.95</cx:pt>
          <cx:pt idx="492">1.1599999999999999</cx:pt>
          <cx:pt idx="493">0.94999999999999996</cx:pt>
          <cx:pt idx="494">1.2</cx:pt>
          <cx:pt idx="495">1.2</cx:pt>
          <cx:pt idx="496">0.57999999999999996</cx:pt>
          <cx:pt idx="497">0.82999999999999996</cx:pt>
          <cx:pt idx="498">0.68000000000000005</cx:pt>
          <cx:pt idx="499">1.25</cx:pt>
          <cx:pt idx="500">1.25</cx:pt>
          <cx:pt idx="501">1.21</cx:pt>
          <cx:pt idx="502">1.21</cx:pt>
          <cx:pt idx="503">0.96999999999999997</cx:pt>
          <cx:pt idx="504">0.96999999999999997</cx:pt>
          <cx:pt idx="505">4.3899999999999997</cx:pt>
          <cx:pt idx="506">0.90000000000000002</cx:pt>
          <cx:pt idx="507">1.0800000000000001</cx:pt>
          <cx:pt idx="508">0.88</cx:pt>
          <cx:pt idx="509">1.4299999999999999</cx:pt>
          <cx:pt idx="510">2.2999999999999998</cx:pt>
          <cx:pt idx="511">1.4399999999999999</cx:pt>
          <cx:pt idx="512">2.04</cx:pt>
          <cx:pt idx="513">1.73</cx:pt>
          <cx:pt idx="514">1.1799999999999999</cx:pt>
          <cx:pt idx="515">0.72999999999999998</cx:pt>
          <cx:pt idx="516">1.3100000000000001</cx:pt>
          <cx:pt idx="517">1.3100000000000001</cx:pt>
          <cx:pt idx="518">0.90000000000000002</cx:pt>
          <cx:pt idx="519">0.66000000000000003</cx:pt>
          <cx:pt idx="520">1.24</cx:pt>
          <cx:pt idx="521">1.8</cx:pt>
          <cx:pt idx="522">0.76000000000000001</cx:pt>
          <cx:pt idx="523">1.1299999999999999</cx:pt>
          <cx:pt idx="524">1.1299999999999999</cx:pt>
          <cx:pt idx="525">1.4199999999999999</cx:pt>
          <cx:pt idx="526">1.0600000000000001</cx:pt>
          <cx:pt idx="527">1.0600000000000001</cx:pt>
          <cx:pt idx="528">0.88</cx:pt>
          <cx:pt idx="529">0.88</cx:pt>
          <cx:pt idx="530">0.88</cx:pt>
          <cx:pt idx="531">0.81000000000000005</cx:pt>
          <cx:pt idx="532">0.81000000000000005</cx:pt>
          <cx:pt idx="534">0.56000000000000005</cx:pt>
          <cx:pt idx="535">1.5700000000000001</cx:pt>
          <cx:pt idx="536">1.5700000000000001</cx:pt>
          <cx:pt idx="537">1.5700000000000001</cx:pt>
          <cx:pt idx="538">0.97999999999999998</cx:pt>
          <cx:pt idx="539">1.25</cx:pt>
          <cx:pt idx="540">0.63</cx:pt>
          <cx:pt idx="541">2.2200000000000002</cx:pt>
          <cx:pt idx="542">1.3899999999999999</cx:pt>
          <cx:pt idx="543">1.9099999999999999</cx:pt>
          <cx:pt idx="544">0.78000000000000003</cx:pt>
          <cx:pt idx="545">0.85999999999999999</cx:pt>
          <cx:pt idx="546">0.85999999999999999</cx:pt>
          <cx:pt idx="547">0.82999999999999996</cx:pt>
          <cx:pt idx="548">2.6600000000000001</cx:pt>
          <cx:pt idx="549">1.76</cx:pt>
          <cx:pt idx="550">0.14999999999999999</cx:pt>
          <cx:pt idx="551">1.01</cx:pt>
          <cx:pt idx="552">0.84999999999999998</cx:pt>
          <cx:pt idx="553">1</cx:pt>
          <cx:pt idx="554">0.65000000000000002</cx:pt>
          <cx:pt idx="555">3.7799999999999998</cx:pt>
          <cx:pt idx="556">3.7799999999999998</cx:pt>
          <cx:pt idx="557">1.24</cx:pt>
          <cx:pt idx="558">0.28999999999999998</cx:pt>
          <cx:pt idx="561">0.79000000000000004</cx:pt>
          <cx:pt idx="562">0.60999999999999999</cx:pt>
          <cx:pt idx="563">1.3799999999999999</cx:pt>
          <cx:pt idx="564">1.3799999999999999</cx:pt>
          <cx:pt idx="565">0.53000000000000003</cx:pt>
          <cx:pt idx="566">0.22</cx:pt>
          <cx:pt idx="567">0.60999999999999999</cx:pt>
          <cx:pt idx="568">1.1499999999999999</cx:pt>
          <cx:pt idx="569">1.0900000000000001</cx:pt>
          <cx:pt idx="570">1.1299999999999999</cx:pt>
          <cx:pt idx="571">1.4299999999999999</cx:pt>
          <cx:pt idx="572">0.93999999999999995</cx:pt>
          <cx:pt idx="573">0.93999999999999995</cx:pt>
          <cx:pt idx="574">1.6599999999999999</cx:pt>
          <cx:pt idx="575">0.52000000000000002</cx:pt>
          <cx:pt idx="576">0.77000000000000002</cx:pt>
          <cx:pt idx="577">3.7799999999999998</cx:pt>
          <cx:pt idx="578">1.03</cx:pt>
          <cx:pt idx="579">0.41999999999999998</cx:pt>
          <cx:pt idx="580">0.41999999999999998</cx:pt>
          <cx:pt idx="581">0.75</cx:pt>
          <cx:pt idx="582">2.0099999999999998</cx:pt>
          <cx:pt idx="583">14</cx:pt>
          <cx:pt idx="584">1</cx:pt>
          <cx:pt idx="585">1.49</cx:pt>
          <cx:pt idx="586">1.22</cx:pt>
          <cx:pt idx="587">2.1899999999999999</cx:pt>
          <cx:pt idx="588">1.76</cx:pt>
          <cx:pt idx="589">1.6299999999999999</cx:pt>
          <cx:pt idx="590">8.0999999999999996</cx:pt>
          <cx:pt idx="591">1.99</cx:pt>
          <cx:pt idx="592">4.25</cx:pt>
          <cx:pt idx="593">4.25</cx:pt>
          <cx:pt idx="594">2.3999999999999999</cx:pt>
          <cx:pt idx="595">1.6799999999999999</cx:pt>
          <cx:pt idx="596">1.6799999999999999</cx:pt>
          <cx:pt idx="597">1.29</cx:pt>
          <cx:pt idx="599">1.5</cx:pt>
          <cx:pt idx="600">1.5</cx:pt>
          <cx:pt idx="601">1.6000000000000001</cx:pt>
          <cx:pt idx="602">1.24</cx:pt>
          <cx:pt idx="603">1.3700000000000001</cx:pt>
          <cx:pt idx="604">0.69999999999999996</cx:pt>
          <cx:pt idx="605">0.69999999999999996</cx:pt>
          <cx:pt idx="606">1.25</cx:pt>
          <cx:pt idx="607">1.6699999999999999</cx:pt>
          <cx:pt idx="608">0.71999999999999997</cx:pt>
          <cx:pt idx="609">0.27000000000000002</cx:pt>
          <cx:pt idx="610">0.72999999999999998</cx:pt>
          <cx:pt idx="611">1.5700000000000001</cx:pt>
          <cx:pt idx="612">0.93999999999999995</cx:pt>
          <cx:pt idx="613">1.1200000000000001</cx:pt>
          <cx:pt idx="614">0.28999999999999998</cx:pt>
          <cx:pt idx="615">3.8300000000000001</cx:pt>
          <cx:pt idx="616">0.82999999999999996</cx:pt>
          <cx:pt idx="617">1.05</cx:pt>
          <cx:pt idx="618">1.05</cx:pt>
          <cx:pt idx="619">0.44</cx:pt>
          <cx:pt idx="620">1.4399999999999999</cx:pt>
          <cx:pt idx="621">1.3899999999999999</cx:pt>
          <cx:pt idx="622">0.81999999999999995</cx:pt>
          <cx:pt idx="623">1</cx:pt>
          <cx:pt idx="624">0.63</cx:pt>
          <cx:pt idx="625">0.75</cx:pt>
          <cx:pt idx="626">1.25</cx:pt>
          <cx:pt idx="627">2.0099999999999998</cx:pt>
          <cx:pt idx="628">0.88</cx:pt>
          <cx:pt idx="629">1.01</cx:pt>
          <cx:pt idx="630">2.8700000000000001</cx:pt>
          <cx:pt idx="631">4.25</cx:pt>
          <cx:pt idx="632">1.73</cx:pt>
          <cx:pt idx="633">1.29</cx:pt>
          <cx:pt idx="634">1.72</cx:pt>
          <cx:pt idx="635">0.70999999999999996</cx:pt>
          <cx:pt idx="636">0.90000000000000002</cx:pt>
          <cx:pt idx="637">1.01</cx:pt>
          <cx:pt idx="638">1.1499999999999999</cx:pt>
          <cx:pt idx="639">0.51000000000000001</cx:pt>
          <cx:pt idx="640">0.51000000000000001</cx:pt>
          <cx:pt idx="641">0.71999999999999997</cx:pt>
          <cx:pt idx="642">0.71999999999999997</cx:pt>
          <cx:pt idx="643">0.47999999999999998</cx:pt>
          <cx:pt idx="644">1.1000000000000001</cx:pt>
          <cx:pt idx="645">1.4099999999999999</cx:pt>
          <cx:pt idx="646">1.4099999999999999</cx:pt>
          <cx:pt idx="647">0.79000000000000004</cx:pt>
          <cx:pt idx="648">0.20999999999999999</cx:pt>
          <cx:pt idx="649">0.37</cx:pt>
          <cx:pt idx="650">1.1699999999999999</cx:pt>
          <cx:pt idx="651">1.3999999999999999</cx:pt>
          <cx:pt idx="652">0.75</cx:pt>
          <cx:pt idx="653">0.82999999999999996</cx:pt>
          <cx:pt idx="654">1.29</cx:pt>
          <cx:pt idx="655">2.1200000000000001</cx:pt>
          <cx:pt idx="656">1.78</cx:pt>
          <cx:pt idx="657">0.97999999999999998</cx:pt>
          <cx:pt idx="658">1.1100000000000001</cx:pt>
          <cx:pt idx="659">1.1000000000000001</cx:pt>
          <cx:pt idx="660">1.21</cx:pt>
          <cx:pt idx="661">1.0800000000000001</cx:pt>
          <cx:pt idx="662">1.6200000000000001</cx:pt>
          <cx:pt idx="663">0.94999999999999996</cx:pt>
          <cx:pt idx="664">1.1499999999999999</cx:pt>
          <cx:pt idx="665">1.3</cx:pt>
          <cx:pt idx="666">1.4399999999999999</cx:pt>
          <cx:pt idx="667">1.5600000000000001</cx:pt>
          <cx:pt idx="668">1.78</cx:pt>
          <cx:pt idx="669">1.78</cx:pt>
          <cx:pt idx="670">0.65000000000000002</cx:pt>
          <cx:pt idx="671">1.3200000000000001</cx:pt>
          <cx:pt idx="672">1.1699999999999999</cx:pt>
          <cx:pt idx="673">0.84999999999999998</cx:pt>
          <cx:pt idx="674">1.3400000000000001</cx:pt>
          <cx:pt idx="675">0.58999999999999997</cx:pt>
          <cx:pt idx="676">0.57999999999999996</cx:pt>
          <cx:pt idx="677">0.57999999999999996</cx:pt>
          <cx:pt idx="678">1.03</cx:pt>
          <cx:pt idx="679">0.39000000000000001</cx:pt>
          <cx:pt idx="680">2.2999999999999998</cx:pt>
          <cx:pt idx="681">0.5</cx:pt>
          <cx:pt idx="682">1.1000000000000001</cx:pt>
          <cx:pt idx="683">0.68000000000000005</cx:pt>
          <cx:pt idx="684">1</cx:pt>
          <cx:pt idx="685">1.49</cx:pt>
          <cx:pt idx="686">0.56999999999999995</cx:pt>
          <cx:pt idx="687">1.72</cx:pt>
          <cx:pt idx="688">0.97999999999999998</cx:pt>
          <cx:pt idx="689">0.97999999999999998</cx:pt>
          <cx:pt idx="690">0.75</cx:pt>
          <cx:pt idx="692">1.1000000000000001</cx:pt>
          <cx:pt idx="693">0.81999999999999995</cx:pt>
          <cx:pt idx="694">0.67000000000000004</cx:pt>
          <cx:pt idx="695">0.67000000000000004</cx:pt>
          <cx:pt idx="696">0.89000000000000001</cx:pt>
          <cx:pt idx="699">1.6200000000000001</cx:pt>
          <cx:pt idx="700">1.3200000000000001</cx:pt>
          <cx:pt idx="701">1.01</cx:pt>
          <cx:pt idx="702">0.93999999999999995</cx:pt>
          <cx:pt idx="703">1.53</cx:pt>
          <cx:pt idx="704">1.53</cx:pt>
          <cx:pt idx="705">1.53</cx:pt>
          <cx:pt idx="706">1.47</cx:pt>
          <cx:pt idx="707">1.47</cx:pt>
          <cx:pt idx="708">1.3400000000000001</cx:pt>
          <cx:pt idx="709">0.98999999999999999</cx:pt>
          <cx:pt idx="710">0.98999999999999999</cx:pt>
          <cx:pt idx="711">1.1499999999999999</cx:pt>
          <cx:pt idx="712">1.21</cx:pt>
          <cx:pt idx="713">1.51</cx:pt>
          <cx:pt idx="714">1.9299999999999999</cx:pt>
          <cx:pt idx="715">1.05</cx:pt>
          <cx:pt idx="716">1.04</cx:pt>
          <cx:pt idx="717">2.4500000000000002</cx:pt>
          <cx:pt idx="718">1.3</cx:pt>
          <cx:pt idx="719">0.92000000000000004</cx:pt>
          <cx:pt idx="720">1.8700000000000001</cx:pt>
          <cx:pt idx="721">1.4199999999999999</cx:pt>
          <cx:pt idx="722">3.8100000000000001</cx:pt>
          <cx:pt idx="723">1.3100000000000001</cx:pt>
          <cx:pt idx="724">1.3100000000000001</cx:pt>
          <cx:pt idx="725">1.2</cx:pt>
          <cx:pt idx="727">1.5600000000000001</cx:pt>
          <cx:pt idx="728">1.1499999999999999</cx:pt>
          <cx:pt idx="729">0.97999999999999998</cx:pt>
          <cx:pt idx="730">0.51000000000000001</cx:pt>
          <cx:pt idx="731">0.82999999999999996</cx:pt>
          <cx:pt idx="732">1.53</cx:pt>
          <cx:pt idx="733">1.3300000000000001</cx:pt>
          <cx:pt idx="734">1.3300000000000001</cx:pt>
          <cx:pt idx="735">1.3300000000000001</cx:pt>
          <cx:pt idx="736">0.80000000000000004</cx:pt>
          <cx:pt idx="737">0.80000000000000004</cx:pt>
          <cx:pt idx="738">1.45</cx:pt>
          <cx:pt idx="739">1.45</cx:pt>
          <cx:pt idx="740">0.90000000000000002</cx:pt>
          <cx:pt idx="741">1.1200000000000001</cx:pt>
          <cx:pt idx="742">1.8100000000000001</cx:pt>
          <cx:pt idx="743">0.81999999999999995</cx:pt>
          <cx:pt idx="744">0.71999999999999997</cx:pt>
          <cx:pt idx="745">2.5699999999999998</cx:pt>
          <cx:pt idx="746">1.23</cx:pt>
          <cx:pt idx="747">1.0800000000000001</cx:pt>
          <cx:pt idx="748">0.79000000000000004</cx:pt>
          <cx:pt idx="749">0.98999999999999999</cx:pt>
          <cx:pt idx="750">1.25</cx:pt>
          <cx:pt idx="751">0.92000000000000004</cx:pt>
          <cx:pt idx="752">0.25</cx:pt>
          <cx:pt idx="753">0.72999999999999998</cx:pt>
          <cx:pt idx="754">0.72999999999999998</cx:pt>
          <cx:pt idx="755">0.91000000000000003</cx:pt>
          <cx:pt idx="756">0.75</cx:pt>
          <cx:pt idx="757">0.97999999999999998</cx:pt>
          <cx:pt idx="758">1.5900000000000001</cx:pt>
          <cx:pt idx="759">0.84999999999999998</cx:pt>
          <cx:pt idx="760">1.3500000000000001</cx:pt>
          <cx:pt idx="761">1.1499999999999999</cx:pt>
          <cx:pt idx="762">0.80000000000000004</cx:pt>
          <cx:pt idx="763">0.80000000000000004</cx:pt>
          <cx:pt idx="764">0.22</cx:pt>
          <cx:pt idx="765">0.22</cx:pt>
          <cx:pt idx="766">1.1200000000000001</cx:pt>
          <cx:pt idx="767">0.33000000000000002</cx:pt>
          <cx:pt idx="768">0.33000000000000002</cx:pt>
          <cx:pt idx="769">1.1399999999999999</cx:pt>
          <cx:pt idx="770">0.34000000000000002</cx:pt>
          <cx:pt idx="771">1.49</cx:pt>
          <cx:pt idx="772">0.54000000000000004</cx:pt>
          <cx:pt idx="773">0.89000000000000001</cx:pt>
          <cx:pt idx="774">0.89000000000000001</cx:pt>
          <cx:pt idx="775">0.51000000000000001</cx:pt>
          <cx:pt idx="778">0.89000000000000001</cx:pt>
          <cx:pt idx="779">1.4299999999999999</cx:pt>
          <cx:pt idx="780">1.8100000000000001</cx:pt>
          <cx:pt idx="781">1.8100000000000001</cx:pt>
          <cx:pt idx="782">1.1799999999999999</cx:pt>
          <cx:pt idx="783">1.1799999999999999</cx:pt>
          <cx:pt idx="784">0.63</cx:pt>
          <cx:pt idx="785">0.71999999999999997</cx:pt>
          <cx:pt idx="786">0.71999999999999997</cx:pt>
          <cx:pt idx="787">0.41999999999999998</cx:pt>
          <cx:pt idx="788">1.0800000000000001</cx:pt>
          <cx:pt idx="789">1.1200000000000001</cx:pt>
          <cx:pt idx="790">1.1200000000000001</cx:pt>
          <cx:pt idx="791">0.66000000000000003</cx:pt>
          <cx:pt idx="792">0.82999999999999996</cx:pt>
          <cx:pt idx="793">0.62</cx:pt>
          <cx:pt idx="794">0.66000000000000003</cx:pt>
          <cx:pt idx="795">1.27</cx:pt>
          <cx:pt idx="797">0.28999999999999998</cx:pt>
          <cx:pt idx="798">1.4299999999999999</cx:pt>
          <cx:pt idx="799">1.6000000000000001</cx:pt>
          <cx:pt idx="800">2.7400000000000002</cx:pt>
          <cx:pt idx="801">1.49</cx:pt>
          <cx:pt idx="802">3.9500000000000002</cx:pt>
          <cx:pt idx="803">0.34999999999999998</cx:pt>
          <cx:pt idx="804">0.34999999999999998</cx:pt>
          <cx:pt idx="805">2.25</cx:pt>
          <cx:pt idx="806">2.25</cx:pt>
          <cx:pt idx="807">2.25</cx:pt>
          <cx:pt idx="808">0.96999999999999997</cx:pt>
          <cx:pt idx="809">0.78000000000000003</cx:pt>
          <cx:pt idx="810">0.64000000000000001</cx:pt>
          <cx:pt idx="811">0.79000000000000004</cx:pt>
          <cx:pt idx="812">0.72999999999999998</cx:pt>
          <cx:pt idx="813">2.3999999999999999</cx:pt>
          <cx:pt idx="814">2.3700000000000001</cx:pt>
          <cx:pt idx="815">2.0499999999999998</cx:pt>
          <cx:pt idx="816">2.0499999999999998</cx:pt>
          <cx:pt idx="817">1.78</cx:pt>
          <cx:pt idx="818">0.93999999999999995</cx:pt>
          <cx:pt idx="819">1.0800000000000001</cx:pt>
          <cx:pt idx="820">1.3300000000000001</cx:pt>
          <cx:pt idx="821">1.3300000000000001</cx:pt>
          <cx:pt idx="822">0.80000000000000004</cx:pt>
          <cx:pt idx="823">2.3900000000000001</cx:pt>
          <cx:pt idx="824">1.9299999999999999</cx:pt>
          <cx:pt idx="825">1.9299999999999999</cx:pt>
          <cx:pt idx="826">1.1000000000000001</cx:pt>
          <cx:pt idx="827">0.88</cx:pt>
          <cx:pt idx="828">0.88</cx:pt>
          <cx:pt idx="829">1</cx:pt>
          <cx:pt idx="830">1</cx:pt>
          <cx:pt idx="831">0.64000000000000001</cx:pt>
          <cx:pt idx="832">0.65000000000000002</cx:pt>
          <cx:pt idx="833">0.73999999999999999</cx:pt>
          <cx:pt idx="834">0.59999999999999998</cx:pt>
          <cx:pt idx="835">1.5</cx:pt>
          <cx:pt idx="836">1.5</cx:pt>
          <cx:pt idx="837">0.68000000000000005</cx:pt>
          <cx:pt idx="838">1.27</cx:pt>
          <cx:pt idx="839">0.81000000000000005</cx:pt>
          <cx:pt idx="840">1.04</cx:pt>
          <cx:pt idx="841">0.69999999999999996</cx:pt>
          <cx:pt idx="842">0.75</cx:pt>
          <cx:pt idx="843">0.71999999999999997</cx:pt>
          <cx:pt idx="844">1.01</cx:pt>
          <cx:pt idx="845">1.0800000000000001</cx:pt>
          <cx:pt idx="846">1.9199999999999999</cx:pt>
          <cx:pt idx="847">1.8799999999999999</cx:pt>
          <cx:pt idx="848">1.8799999999999999</cx:pt>
          <cx:pt idx="849">1.1000000000000001</cx:pt>
          <cx:pt idx="850">1.1000000000000001</cx:pt>
          <cx:pt idx="851">1.1599999999999999</cx:pt>
          <cx:pt idx="852">1.04</cx:pt>
          <cx:pt idx="853">1.1000000000000001</cx:pt>
          <cx:pt idx="854">0.75</cx:pt>
          <cx:pt idx="855">1.1299999999999999</cx:pt>
          <cx:pt idx="856">1.3100000000000001</cx:pt>
          <cx:pt idx="857">0.84999999999999998</cx:pt>
          <cx:pt idx="858">0.66000000000000003</cx:pt>
          <cx:pt idx="859">0.59999999999999998</cx:pt>
          <cx:pt idx="860">1.0600000000000001</cx:pt>
          <cx:pt idx="861">0.68000000000000005</cx:pt>
          <cx:pt idx="862">2.3399999999999999</cx:pt>
          <cx:pt idx="863">2.3900000000000001</cx:pt>
          <cx:pt idx="864">2.04</cx:pt>
          <cx:pt idx="865">1.4299999999999999</cx:pt>
          <cx:pt idx="866">1.1699999999999999</cx:pt>
          <cx:pt idx="867">1.74</cx:pt>
          <cx:pt idx="868">1.8</cx:pt>
          <cx:pt idx="869">0.95999999999999996</cx:pt>
          <cx:pt idx="870">0.87</cx:pt>
          <cx:pt idx="871">0.88</cx:pt>
          <cx:pt idx="872">1.5900000000000001</cx:pt>
          <cx:pt idx="873">0.87</cx:pt>
          <cx:pt idx="874">1.3</cx:pt>
          <cx:pt idx="875">1.4399999999999999</cx:pt>
          <cx:pt idx="876">0.90000000000000002</cx:pt>
          <cx:pt idx="877">0.46000000000000002</cx:pt>
          <cx:pt idx="878">0.93999999999999995</cx:pt>
          <cx:pt idx="879">1.53</cx:pt>
          <cx:pt idx="880">2.0099999999999998</cx:pt>
          <cx:pt idx="881">0.85999999999999999</cx:pt>
          <cx:pt idx="882">1.0700000000000001</cx:pt>
          <cx:pt idx="883">1.7</cx:pt>
          <cx:pt idx="884">1.7</cx:pt>
          <cx:pt idx="885">0.98999999999999999</cx:pt>
          <cx:pt idx="886">1.6299999999999999</cx:pt>
          <cx:pt idx="887">1.6299999999999999</cx:pt>
          <cx:pt idx="888">0.53000000000000003</cx:pt>
          <cx:pt idx="889">1.8799999999999999</cx:pt>
          <cx:pt idx="890">1.2</cx:pt>
          <cx:pt idx="892">0.69999999999999996</cx:pt>
          <cx:pt idx="893">0.55000000000000004</cx:pt>
          <cx:pt idx="894">0.55000000000000004</cx:pt>
          <cx:pt idx="895">0.75</cx:pt>
          <cx:pt idx="896">0.71999999999999997</cx:pt>
          <cx:pt idx="897">0.71999999999999997</cx:pt>
          <cx:pt idx="898">0.68000000000000005</cx:pt>
          <cx:pt idx="899">0.51000000000000001</cx:pt>
          <cx:pt idx="900">0.81999999999999995</cx:pt>
          <cx:pt idx="901">1.1100000000000001</cx:pt>
          <cx:pt idx="902">0.93000000000000005</cx:pt>
          <cx:pt idx="903">1.3999999999999999</cx:pt>
          <cx:pt idx="904">0.63</cx:pt>
          <cx:pt idx="905">0.54000000000000004</cx:pt>
          <cx:pt idx="906">0.68999999999999995</cx:pt>
          <cx:pt idx="907">1.5900000000000001</cx:pt>
          <cx:pt idx="908">0.91000000000000003</cx:pt>
          <cx:pt idx="909">1.1200000000000001</cx:pt>
          <cx:pt idx="910">0.45000000000000001</cx:pt>
          <cx:pt idx="911">0.45000000000000001</cx:pt>
          <cx:pt idx="912">0.46999999999999997</cx:pt>
          <cx:pt idx="913">1.1100000000000001</cx:pt>
          <cx:pt idx="914">1.22</cx:pt>
          <cx:pt idx="915">1.22</cx:pt>
          <cx:pt idx="916">1.1000000000000001</cx:pt>
          <cx:pt idx="917">0.72999999999999998</cx:pt>
          <cx:pt idx="918">0.85999999999999999</cx:pt>
          <cx:pt idx="919">1.1000000000000001</cx:pt>
          <cx:pt idx="920">1.1799999999999999</cx:pt>
          <cx:pt idx="921">0.78000000000000003</cx:pt>
          <cx:pt idx="922">1.1100000000000001</cx:pt>
          <cx:pt idx="923">1.6200000000000001</cx:pt>
          <cx:pt idx="924">0.79000000000000004</cx:pt>
          <cx:pt idx="925">1.0900000000000001</cx:pt>
          <cx:pt idx="926">1.04</cx:pt>
          <cx:pt idx="927">1.04</cx:pt>
          <cx:pt idx="928">1.5</cx:pt>
          <cx:pt idx="929">2.9500000000000002</cx:pt>
          <cx:pt idx="930">1.23</cx:pt>
          <cx:pt idx="931">1.1000000000000001</cx:pt>
          <cx:pt idx="932">0.88</cx:pt>
          <cx:pt idx="933">1.1499999999999999</cx:pt>
          <cx:pt idx="934">1.1499999999999999</cx:pt>
          <cx:pt idx="936">0.46000000000000002</cx:pt>
          <cx:pt idx="937">0.46000000000000002</cx:pt>
          <cx:pt idx="938">0.41999999999999998</cx:pt>
          <cx:pt idx="939">0.65000000000000002</cx:pt>
          <cx:pt idx="940">0.40000000000000002</cx:pt>
          <cx:pt idx="941">2.4199999999999999</cx:pt>
          <cx:pt idx="942">2.04</cx:pt>
          <cx:pt idx="943">0.59999999999999998</cx:pt>
          <cx:pt idx="944">0.59999999999999998</cx:pt>
          <cx:pt idx="945">1.8799999999999999</cx:pt>
          <cx:pt idx="946">0.75</cx:pt>
          <cx:pt idx="947">0.75</cx:pt>
          <cx:pt idx="948">1.1399999999999999</cx:pt>
          <cx:pt idx="949">1.1699999999999999</cx:pt>
          <cx:pt idx="950">0.38</cx:pt>
          <cx:pt idx="951">1.0600000000000001</cx:pt>
          <cx:pt idx="952">1.3400000000000001</cx:pt>
          <cx:pt idx="953">1.3500000000000001</cx:pt>
          <cx:pt idx="954">1.72</cx:pt>
          <cx:pt idx="955">1.74</cx:pt>
          <cx:pt idx="956">2.0600000000000001</cx:pt>
          <cx:pt idx="957">0.68999999999999995</cx:pt>
          <cx:pt idx="958">1.1200000000000001</cx:pt>
          <cx:pt idx="959">0.73999999999999999</cx:pt>
          <cx:pt idx="960">1.51</cx:pt>
          <cx:pt idx="961">0.80000000000000004</cx:pt>
          <cx:pt idx="962">0.82999999999999996</cx:pt>
          <cx:pt idx="963">0.92000000000000004</cx:pt>
          <cx:pt idx="964">0.81999999999999995</cx:pt>
          <cx:pt idx="965">0.90000000000000002</cx:pt>
          <cx:pt idx="966">0.80000000000000004</cx:pt>
          <cx:pt idx="967">0.72999999999999998</cx:pt>
          <cx:pt idx="968">0.93999999999999995</cx:pt>
          <cx:pt idx="969">0.85999999999999999</cx:pt>
          <cx:pt idx="970">1.01</cx:pt>
          <cx:pt idx="972">0.35999999999999999</cx:pt>
          <cx:pt idx="973">0.40000000000000002</cx:pt>
          <cx:pt idx="974">0.76000000000000001</cx:pt>
          <cx:pt idx="975">1.21</cx:pt>
          <cx:pt idx="976">0.56000000000000005</cx:pt>
          <cx:pt idx="977">0.69999999999999996</cx:pt>
          <cx:pt idx="978">2.9900000000000002</cx:pt>
          <cx:pt idx="979">1.9199999999999999</cx:pt>
          <cx:pt idx="980">0.42999999999999999</cx:pt>
          <cx:pt idx="981">1.1299999999999999</cx:pt>
          <cx:pt idx="982">0.60999999999999999</cx:pt>
          <cx:pt idx="983">0.60999999999999999</cx:pt>
          <cx:pt idx="984">0.97999999999999998</cx:pt>
          <cx:pt idx="985">0.68000000000000005</cx:pt>
          <cx:pt idx="986">0.68000000000000005</cx:pt>
          <cx:pt idx="987">25</cx:pt>
          <cx:pt idx="988">1.0800000000000001</cx:pt>
          <cx:pt idx="989">0.67000000000000004</cx:pt>
          <cx:pt idx="990">1.1200000000000001</cx:pt>
          <cx:pt idx="991">1.74</cx:pt>
          <cx:pt idx="992">0.85999999999999999</cx:pt>
          <cx:pt idx="993">1.3799999999999999</cx:pt>
          <cx:pt idx="994">1.3799999999999999</cx:pt>
          <cx:pt idx="995">0.65000000000000002</cx:pt>
          <cx:pt idx="996">0.88</cx:pt>
          <cx:pt idx="997">1.8899999999999999</cx:pt>
          <cx:pt idx="998">1.0600000000000001</cx:pt>
          <cx:pt idx="999">2.7999999999999998</cx:pt>
          <cx:pt idx="1000">0.62</cx:pt>
          <cx:pt idx="1001">1.74</cx:pt>
          <cx:pt idx="1002">2.1699999999999999</cx:pt>
          <cx:pt idx="1003">1.4099999999999999</cx:pt>
          <cx:pt idx="1004">1.1699999999999999</cx:pt>
          <cx:pt idx="1005">1.6100000000000001</cx:pt>
          <cx:pt idx="1006">2.25</cx:pt>
          <cx:pt idx="1007">0.93000000000000005</cx:pt>
          <cx:pt idx="1008">0.56000000000000005</cx:pt>
          <cx:pt idx="1009">1.27</cx:pt>
          <cx:pt idx="1010">0.46000000000000002</cx:pt>
          <cx:pt idx="1011">0.46000000000000002</cx:pt>
          <cx:pt idx="1012">0.80000000000000004</cx:pt>
          <cx:pt idx="1013">1.3500000000000001</cx:pt>
          <cx:pt idx="1014">1.3500000000000001</cx:pt>
          <cx:pt idx="1015">0.93000000000000005</cx:pt>
          <cx:pt idx="1016">0.81000000000000005</cx:pt>
          <cx:pt idx="1017">0.93000000000000005</cx:pt>
          <cx:pt idx="1018">1.26</cx:pt>
          <cx:pt idx="1019">1.03</cx:pt>
          <cx:pt idx="1020">1.03</cx:pt>
          <cx:pt idx="1021">0.53000000000000003</cx:pt>
          <cx:pt idx="1022">0.53000000000000003</cx:pt>
          <cx:pt idx="1023">0.67000000000000004</cx:pt>
          <cx:pt idx="1024">0.83999999999999997</cx:pt>
          <cx:pt idx="1025">1.1000000000000001</cx:pt>
          <cx:pt idx="1026">0.62</cx:pt>
          <cx:pt idx="1027">1.76</cx:pt>
          <cx:pt idx="1028">1</cx:pt>
          <cx:pt idx="1029">0.68999999999999995</cx:pt>
          <cx:pt idx="1030">2.0499999999999998</cx:pt>
          <cx:pt idx="1031">0.60999999999999999</cx:pt>
          <cx:pt idx="1032">1.24</cx:pt>
          <cx:pt idx="1033">0.77000000000000002</cx:pt>
          <cx:pt idx="1034">1.0900000000000001</cx:pt>
          <cx:pt idx="1037">0.62</cx:pt>
          <cx:pt idx="1038">1.76</cx:pt>
          <cx:pt idx="1039">1.2</cx:pt>
          <cx:pt idx="1042">1.28</cx:pt>
          <cx:pt idx="1043">0.76000000000000001</cx:pt>
          <cx:pt idx="1044">0.71999999999999997</cx:pt>
          <cx:pt idx="1045">1.6699999999999999</cx:pt>
          <cx:pt idx="1046">0.51000000000000001</cx:pt>
          <cx:pt idx="1048">0.95999999999999996</cx:pt>
          <cx:pt idx="1049">2.4100000000000001</cx:pt>
          <cx:pt idx="1050">1.1799999999999999</cx:pt>
          <cx:pt idx="1051">0.65000000000000002</cx:pt>
          <cx:pt idx="1052">0.65000000000000002</cx:pt>
          <cx:pt idx="1053">0.65000000000000002</cx:pt>
          <cx:pt idx="1054">0.56999999999999995</cx:pt>
          <cx:pt idx="1055">0.56999999999999995</cx:pt>
          <cx:pt idx="1056">0.56999999999999995</cx:pt>
          <cx:pt idx="1057">2.2599999999999998</cx:pt>
          <cx:pt idx="1058">2.2599999999999998</cx:pt>
          <cx:pt idx="1059">1.1399999999999999</cx:pt>
          <cx:pt idx="1060">3.1899999999999999</cx:pt>
          <cx:pt idx="1061">1.8300000000000001</cx:pt>
          <cx:pt idx="1062">1.1499999999999999</cx:pt>
          <cx:pt idx="1063">1.1799999999999999</cx:pt>
          <cx:pt idx="1064">0.81999999999999995</cx:pt>
          <cx:pt idx="1065">0.46000000000000002</cx:pt>
          <cx:pt idx="1066">0.55000000000000004</cx:pt>
          <cx:pt idx="1067">0.93000000000000005</cx:pt>
          <cx:pt idx="1068">2.2599999999999998</cx:pt>
          <cx:pt idx="1069">1.3200000000000001</cx:pt>
          <cx:pt idx="1070">1.55</cx:pt>
          <cx:pt idx="1071">1.55</cx:pt>
          <cx:pt idx="1072">1.55</cx:pt>
          <cx:pt idx="1073">0.91000000000000003</cx:pt>
          <cx:pt idx="1074">0.89000000000000001</cx:pt>
          <cx:pt idx="1075">0.82999999999999996</cx:pt>
          <cx:pt idx="1076">1</cx:pt>
          <cx:pt idx="1077">0.79000000000000004</cx:pt>
          <cx:pt idx="1078">0.51000000000000001</cx:pt>
          <cx:pt idx="1079">2.1800000000000002</cx:pt>
          <cx:pt idx="1080">0.80000000000000004</cx:pt>
          <cx:pt idx="1081">2.3100000000000001</cx:pt>
          <cx:pt idx="1082">1.4099999999999999</cx:pt>
          <cx:pt idx="1083">0.54000000000000004</cx:pt>
          <cx:pt idx="1084">0.19</cx:pt>
          <cx:pt idx="1085">0.60999999999999999</cx:pt>
          <cx:pt idx="1086">0.46999999999999997</cx:pt>
          <cx:pt idx="1087">0.46999999999999997</cx:pt>
          <cx:pt idx="1088">0.46999999999999997</cx:pt>
          <cx:pt idx="1089">0.85999999999999999</cx:pt>
          <cx:pt idx="1090">2.2599999999999998</cx:pt>
          <cx:pt idx="1091">2.2599999999999998</cx:pt>
          <cx:pt idx="1092">2.2599999999999998</cx:pt>
          <cx:pt idx="1094">1.0600000000000001</cx:pt>
          <cx:pt idx="1095">1.0600000000000001</cx:pt>
          <cx:pt idx="1096">1</cx:pt>
          <cx:pt idx="1097">0.94999999999999996</cx:pt>
          <cx:pt idx="1098">1.0800000000000001</cx:pt>
          <cx:pt idx="1099">1.0700000000000001</cx:pt>
          <cx:pt idx="1100">0.88</cx:pt>
          <cx:pt idx="1101">0.77000000000000002</cx:pt>
          <cx:pt idx="1102">1.01</cx:pt>
          <cx:pt idx="1103">0.71999999999999997</cx:pt>
          <cx:pt idx="1104">1.76</cx:pt>
          <cx:pt idx="1105">1.76</cx:pt>
          <cx:pt idx="1106">0.32000000000000001</cx:pt>
          <cx:pt idx="1107">0.32000000000000001</cx:pt>
          <cx:pt idx="1108">0.80000000000000004</cx:pt>
          <cx:pt idx="1109">0.68000000000000005</cx:pt>
          <cx:pt idx="1110">2.25</cx:pt>
          <cx:pt idx="1111">2.25</cx:pt>
          <cx:pt idx="1112">1.23</cx:pt>
          <cx:pt idx="1113">2.25</cx:pt>
          <cx:pt idx="1114">0.32000000000000001</cx:pt>
          <cx:pt idx="1115">0.54000000000000004</cx:pt>
          <cx:pt idx="1116">0.54000000000000004</cx:pt>
          <cx:pt idx="1117">0.32000000000000001</cx:pt>
          <cx:pt idx="1118">1.4399999999999999</cx:pt>
          <cx:pt idx="1119">0.72999999999999998</cx:pt>
          <cx:pt idx="1120">0.22</cx:pt>
          <cx:pt idx="1121">0.47999999999999998</cx:pt>
          <cx:pt idx="1122">0.67000000000000004</cx:pt>
          <cx:pt idx="1123">1.5</cx:pt>
          <cx:pt idx="1124">1.1399999999999999</cx:pt>
          <cx:pt idx="1125">1.1399999999999999</cx:pt>
          <cx:pt idx="1126">1.05</cx:pt>
          <cx:pt idx="1127">0.52000000000000002</cx:pt>
          <cx:pt idx="1128">0.88</cx:pt>
          <cx:pt idx="1129">1.24</cx:pt>
          <cx:pt idx="1130">0.63</cx:pt>
          <cx:pt idx="1131">0.81000000000000005</cx:pt>
          <cx:pt idx="1132">1.3200000000000001</cx:pt>
          <cx:pt idx="1133">1.3200000000000001</cx:pt>
          <cx:pt idx="1134">0.68999999999999995</cx:pt>
          <cx:pt idx="1135">1.45</cx:pt>
          <cx:pt idx="1136">1.05</cx:pt>
          <cx:pt idx="1137">1.23</cx:pt>
          <cx:pt idx="1138">1.55</cx:pt>
          <cx:pt idx="1139">0.70999999999999996</cx:pt>
          <cx:pt idx="1140">0.79000000000000004</cx:pt>
          <cx:pt idx="1141">0.79000000000000004</cx:pt>
          <cx:pt idx="1142">0.77000000000000002</cx:pt>
          <cx:pt idx="1143">1.45</cx:pt>
          <cx:pt idx="1144">1.1299999999999999</cx:pt>
          <cx:pt idx="1145">0.98999999999999999</cx:pt>
          <cx:pt idx="1146">0.83999999999999997</cx:pt>
          <cx:pt idx="1147">0.80000000000000004</cx:pt>
          <cx:pt idx="1148">1.8400000000000001</cx:pt>
          <cx:pt idx="1149">1.1799999999999999</cx:pt>
          <cx:pt idx="1150">0.77000000000000002</cx:pt>
          <cx:pt idx="1151">1.3400000000000001</cx:pt>
          <cx:pt idx="1152">0.98999999999999999</cx:pt>
          <cx:pt idx="1153">0.82999999999999996</cx:pt>
          <cx:pt idx="1154">0.81999999999999995</cx:pt>
          <cx:pt idx="1155">0.56999999999999995</cx:pt>
          <cx:pt idx="1156">0.42999999999999999</cx:pt>
          <cx:pt idx="1157">0.42999999999999999</cx:pt>
          <cx:pt idx="1158">1.72</cx:pt>
          <cx:pt idx="1159">1.26</cx:pt>
          <cx:pt idx="1160">1.21</cx:pt>
          <cx:pt idx="1161">1.8700000000000001</cx:pt>
          <cx:pt idx="1162">0.63</cx:pt>
          <cx:pt idx="1163">0.40999999999999998</cx:pt>
          <cx:pt idx="1164">0.40999999999999998</cx:pt>
          <cx:pt idx="1165">0.71999999999999997</cx:pt>
          <cx:pt idx="1166">1.1200000000000001</cx:pt>
          <cx:pt idx="1167">1.5600000000000001</cx:pt>
          <cx:pt idx="1168">0.33000000000000002</cx:pt>
          <cx:pt idx="1169">0.82999999999999996</cx:pt>
          <cx:pt idx="1170">0.96999999999999997</cx:pt>
          <cx:pt idx="1171">0.5</cx:pt>
          <cx:pt idx="1172">0.94999999999999996</cx:pt>
          <cx:pt idx="1173">0.94999999999999996</cx:pt>
          <cx:pt idx="1174">1.8600000000000001</cx:pt>
          <cx:pt idx="1175">2.6499999999999999</cx:pt>
          <cx:pt idx="1176">0.96999999999999997</cx:pt>
          <cx:pt idx="1177">2.2799999999999998</cx:pt>
          <cx:pt idx="1178">2</cx:pt>
          <cx:pt idx="1179">1.01</cx:pt>
          <cx:pt idx="1180">1.01</cx:pt>
          <cx:pt idx="1181">0.71999999999999997</cx:pt>
          <cx:pt idx="1182">2.2200000000000002</cx:pt>
          <cx:pt idx="1183">0.89000000000000001</cx:pt>
          <cx:pt idx="1184">1.3400000000000001</cx:pt>
          <cx:pt idx="1185">0.68000000000000005</cx:pt>
          <cx:pt idx="1186">1.0700000000000001</cx:pt>
          <cx:pt idx="1187">0.93000000000000005</cx:pt>
          <cx:pt idx="1188">0.46000000000000002</cx:pt>
          <cx:pt idx="1189">0.38</cx:pt>
          <cx:pt idx="1190">0.38</cx:pt>
          <cx:pt idx="1191">1.28</cx:pt>
          <cx:pt idx="1192">1</cx:pt>
          <cx:pt idx="1193">1</cx:pt>
          <cx:pt idx="1194">0.54000000000000004</cx:pt>
          <cx:pt idx="1195">0.44</cx:pt>
          <cx:pt idx="1197">1.0900000000000001</cx:pt>
          <cx:pt idx="1198">0.55000000000000004</cx:pt>
          <cx:pt idx="1199">0.55000000000000004</cx:pt>
          <cx:pt idx="1200">0.59999999999999998</cx:pt>
          <cx:pt idx="1201">1.0600000000000001</cx:pt>
          <cx:pt idx="1202">1.1499999999999999</cx:pt>
          <cx:pt idx="1203">3.02</cx:pt>
          <cx:pt idx="1204">1.5900000000000001</cx:pt>
          <cx:pt idx="1205">0.97999999999999998</cx:pt>
          <cx:pt idx="1206">2.3700000000000001</cx:pt>
          <cx:pt idx="1207">2.1699999999999999</cx:pt>
          <cx:pt idx="1208">0.58999999999999997</cx:pt>
          <cx:pt idx="1209">1.01</cx:pt>
          <cx:pt idx="1210">1.8400000000000001</cx:pt>
          <cx:pt idx="1211">1.9299999999999999</cx:pt>
          <cx:pt idx="1212">0.79000000000000004</cx:pt>
          <cx:pt idx="1213">0.79000000000000004</cx:pt>
          <cx:pt idx="1214">1.99</cx:pt>
          <cx:pt idx="1215">1.99</cx:pt>
          <cx:pt idx="1216">0.93000000000000005</cx:pt>
          <cx:pt idx="1217">0.93000000000000005</cx:pt>
          <cx:pt idx="1218">0.93000000000000005</cx:pt>
          <cx:pt idx="1219">0.93000000000000005</cx:pt>
          <cx:pt idx="1220">1.55</cx:pt>
          <cx:pt idx="1221">1.55</cx:pt>
          <cx:pt idx="1222">2.27</cx:pt>
          <cx:pt idx="1223">1.72</cx:pt>
          <cx:pt idx="1224">0.67000000000000004</cx:pt>
          <cx:pt idx="1225">0.54000000000000004</cx:pt>
          <cx:pt idx="1226">1.4199999999999999</cx:pt>
          <cx:pt idx="1227">0.89000000000000001</cx:pt>
          <cx:pt idx="1228">0.73999999999999999</cx:pt>
          <cx:pt idx="1229">0.35999999999999999</cx:pt>
          <cx:pt idx="1230">0.92000000000000004</cx:pt>
          <cx:pt idx="1231">1.1000000000000001</cx:pt>
          <cx:pt idx="1232">1.1599999999999999</cx:pt>
          <cx:pt idx="1233">0.77000000000000002</cx:pt>
          <cx:pt idx="1234">0.77000000000000002</cx:pt>
          <cx:pt idx="1235">1.1799999999999999</cx:pt>
          <cx:pt idx="1236">2.9300000000000002</cx:pt>
          <cx:pt idx="1237">0.84999999999999998</cx:pt>
          <cx:pt idx="1238">0.76000000000000001</cx:pt>
          <cx:pt idx="1239">0.62</cx:pt>
          <cx:pt idx="1240">0.92000000000000004</cx:pt>
          <cx:pt idx="1241">1.3</cx:pt>
          <cx:pt idx="1242">3.5</cx:pt>
          <cx:pt idx="1243">0.87</cx:pt>
          <cx:pt idx="1244">0.60999999999999999</cx:pt>
          <cx:pt idx="1245">2.9700000000000002</cx:pt>
          <cx:pt idx="1246">1.25</cx:pt>
          <cx:pt idx="1247">0.96999999999999997</cx:pt>
          <cx:pt idx="1248">0.68999999999999995</cx:pt>
          <cx:pt idx="1249">0.68999999999999995</cx:pt>
          <cx:pt idx="1250">1.55</cx:pt>
          <cx:pt idx="1251">1.49</cx:pt>
          <cx:pt idx="1252">1.49</cx:pt>
          <cx:pt idx="1253">0.65000000000000002</cx:pt>
          <cx:pt idx="1254">1.3600000000000001</cx:pt>
          <cx:pt idx="1255">1.73</cx:pt>
          <cx:pt idx="1256">1.52</cx:pt>
          <cx:pt idx="1257">0.95999999999999996</cx:pt>
          <cx:pt idx="1258">0.88</cx:pt>
          <cx:pt idx="1259">0.62</cx:pt>
          <cx:pt idx="1261">0.95999999999999996</cx:pt>
          <cx:pt idx="1262">0.95999999999999996</cx:pt>
          <cx:pt idx="1263">0.65000000000000002</cx:pt>
          <cx:pt idx="1264">0.48999999999999999</cx:pt>
          <cx:pt idx="1265">1.48</cx:pt>
          <cx:pt idx="1266">1.48</cx:pt>
          <cx:pt idx="1267">0.78000000000000003</cx:pt>
          <cx:pt idx="1268">1.1100000000000001</cx:pt>
          <cx:pt idx="1269">1.1299999999999999</cx:pt>
          <cx:pt idx="1270">0.63</cx:pt>
          <cx:pt idx="1271">1.3799999999999999</cx:pt>
          <cx:pt idx="1272">1.3799999999999999</cx:pt>
          <cx:pt idx="1273">0.57999999999999996</cx:pt>
          <cx:pt idx="1274">0.72999999999999998</cx:pt>
          <cx:pt idx="1275">0.63</cx:pt>
          <cx:pt idx="1276">1.25</cx:pt>
          <cx:pt idx="1277">0.63</cx:pt>
          <cx:pt idx="1278">0.63</cx:pt>
          <cx:pt idx="1279">0.63</cx:pt>
          <cx:pt idx="1280">0.63</cx:pt>
          <cx:pt idx="1281">1.1599999999999999</cx:pt>
          <cx:pt idx="1282">0.68000000000000005</cx:pt>
          <cx:pt idx="1283">0.79000000000000004</cx:pt>
          <cx:pt idx="1284">0.56999999999999995</cx:pt>
          <cx:pt idx="1285">0.56999999999999995</cx:pt>
          <cx:pt idx="1286">0.71999999999999997</cx:pt>
          <cx:pt idx="1287">1.74</cx:pt>
          <cx:pt idx="1288">0.81999999999999995</cx:pt>
          <cx:pt idx="1289">0.81999999999999995</cx:pt>
          <cx:pt idx="1290">0.81999999999999995</cx:pt>
          <cx:pt idx="1291">0.58999999999999997</cx:pt>
          <cx:pt idx="1292">0.80000000000000004</cx:pt>
          <cx:pt idx="1293">0.80000000000000004</cx:pt>
          <cx:pt idx="1294">2.46</cx:pt>
          <cx:pt idx="1295">2.46</cx:pt>
          <cx:pt idx="1296">0.81999999999999995</cx:pt>
          <cx:pt idx="1297">0.81999999999999995</cx:pt>
          <cx:pt idx="1298">1.48</cx:pt>
          <cx:pt idx="1299">1.48</cx:pt>
          <cx:pt idx="1300">1.3700000000000001</cx:pt>
          <cx:pt idx="1301">0.71999999999999997</cx:pt>
          <cx:pt idx="1302">0.84999999999999998</cx:pt>
          <cx:pt idx="1304">1.1000000000000001</cx:pt>
          <cx:pt idx="1305">1.47</cx:pt>
          <cx:pt idx="1306">1.99</cx:pt>
          <cx:pt idx="1307">0.55000000000000004</cx:pt>
          <cx:pt idx="1308">1.3</cx:pt>
          <cx:pt idx="1309">0.68999999999999995</cx:pt>
          <cx:pt idx="1310">1.3799999999999999</cx:pt>
          <cx:pt idx="1311">0.75</cx:pt>
          <cx:pt idx="1312">0.75</cx:pt>
          <cx:pt idx="1313">0.75</cx:pt>
          <cx:pt idx="1314">0.75</cx:pt>
          <cx:pt idx="1315">1.0900000000000001</cx:pt>
          <cx:pt idx="1316">0.40999999999999998</cx:pt>
          <cx:pt idx="1317">0.59999999999999998</cx:pt>
          <cx:pt idx="1318">0.56000000000000005</cx:pt>
          <cx:pt idx="1319">1.3</cx:pt>
          <cx:pt idx="1320">0.65000000000000002</cx:pt>
          <cx:pt idx="1321">0.84999999999999998</cx:pt>
          <cx:pt idx="1322">1.45</cx:pt>
          <cx:pt idx="1323">1.3700000000000001</cx:pt>
          <cx:pt idx="1324">1.3700000000000001</cx:pt>
          <cx:pt idx="1325">0.84999999999999998</cx:pt>
          <cx:pt idx="1326">1.1000000000000001</cx:pt>
          <cx:pt idx="1327">1.1000000000000001</cx:pt>
          <cx:pt idx="1328">0.63</cx:pt>
          <cx:pt idx="1329">0.63</cx:pt>
          <cx:pt idx="1330">0.58999999999999997</cx:pt>
          <cx:pt idx="1331">0.80000000000000004</cx:pt>
          <cx:pt idx="1332">1.1499999999999999</cx:pt>
          <cx:pt idx="1333">0.69999999999999996</cx:pt>
          <cx:pt idx="1334">1.04</cx:pt>
          <cx:pt idx="1335">1.04</cx:pt>
          <cx:pt idx="1336">1.23</cx:pt>
          <cx:pt idx="1337">1.1100000000000001</cx:pt>
          <cx:pt idx="1338">1.1100000000000001</cx:pt>
          <cx:pt idx="1339">0.70999999999999996</cx:pt>
          <cx:pt idx="1340">0.45000000000000001</cx:pt>
          <cx:pt idx="1341">0.98999999999999999</cx:pt>
          <cx:pt idx="1342">0.98999999999999999</cx:pt>
          <cx:pt idx="1343">0.93000000000000005</cx:pt>
          <cx:pt idx="1344">0.59999999999999998</cx:pt>
          <cx:pt idx="1345">1.1200000000000001</cx:pt>
          <cx:pt idx="1346">0.71999999999999997</cx:pt>
          <cx:pt idx="1347">0.89000000000000001</cx:pt>
          <cx:pt idx="1348">1.6599999999999999</cx:pt>
          <cx:pt idx="1349">2.2000000000000002</cx:pt>
          <cx:pt idx="1350">2.0099999999999998</cx:pt>
          <cx:pt idx="1351">2.0099999999999998</cx:pt>
          <cx:pt idx="1352">2.2799999999999998</cx:pt>
          <cx:pt idx="1353">1.3799999999999999</cx:pt>
          <cx:pt idx="1355">3.2999999999999998</cx:pt>
          <cx:pt idx="1356">1.21</cx:pt>
          <cx:pt idx="1357">1.7</cx:pt>
          <cx:pt idx="1358">1.47</cx:pt>
          <cx:pt idx="1359">1.1799999999999999</cx:pt>
          <cx:pt idx="1360">2.23</cx:pt>
          <cx:pt idx="1361">1.8</cx:pt>
          <cx:pt idx="1362">1.8</cx:pt>
          <cx:pt idx="1363">1.22</cx:pt>
          <cx:pt idx="1364">1.1699999999999999</cx:pt>
          <cx:pt idx="1365">1.1699999999999999</cx:pt>
          <cx:pt idx="1366">1.1299999999999999</cx:pt>
          <cx:pt idx="1367">1.3400000000000001</cx:pt>
          <cx:pt idx="1368">1.3400000000000001</cx:pt>
          <cx:pt idx="1369">0.77000000000000002</cx:pt>
          <cx:pt idx="1370">1.76</cx:pt>
          <cx:pt idx="1371">1.76</cx:pt>
          <cx:pt idx="1372">1.52</cx:pt>
          <cx:pt idx="1373">1.52</cx:pt>
          <cx:pt idx="1374">1.23</cx:pt>
          <cx:pt idx="1375">1</cx:pt>
          <cx:pt idx="1376">1.3500000000000001</cx:pt>
          <cx:pt idx="1377">1.78</cx:pt>
          <cx:pt idx="1378">1.3300000000000001</cx:pt>
          <cx:pt idx="1379">0.54000000000000004</cx:pt>
          <cx:pt idx="1380">1.28</cx:pt>
          <cx:pt idx="1381">2.3799999999999999</cx:pt>
          <cx:pt idx="1382">1.2</cx:pt>
          <cx:pt idx="1383">2.25</cx:pt>
          <cx:pt idx="1384">0.79000000000000004</cx:pt>
          <cx:pt idx="1385">0.79000000000000004</cx:pt>
          <cx:pt idx="1386">1.9199999999999999</cx:pt>
          <cx:pt idx="1387">1.9399999999999999</cx:pt>
          <cx:pt idx="1388">2.0699999999999998</cx:pt>
          <cx:pt idx="1389">1</cx:pt>
          <cx:pt idx="1390">2.7000000000000002</cx:pt>
          <cx:pt idx="1391">1.55</cx:pt>
          <cx:pt idx="1392">1.55</cx:pt>
          <cx:pt idx="1393">1.1899999999999999</cx:pt>
          <cx:pt idx="1394">2.7999999999999998</cx:pt>
          <cx:pt idx="1395">1.5700000000000001</cx:pt>
          <cx:pt idx="1396">1.73</cx:pt>
          <cx:pt idx="1397">0.97999999999999998</cx:pt>
          <cx:pt idx="1398">0.40999999999999998</cx:pt>
          <cx:pt idx="1399">1.0900000000000001</cx:pt>
          <cx:pt idx="1400">1.0900000000000001</cx:pt>
          <cx:pt idx="1401">1.72</cx:pt>
          <cx:pt idx="1402">1.8100000000000001</cx:pt>
          <cx:pt idx="1403">2.02</cx:pt>
          <cx:pt idx="1404">1.8500000000000001</cx:pt>
          <cx:pt idx="1405">1.3899999999999999</cx:pt>
          <cx:pt idx="1408">1.05</cx:pt>
          <cx:pt idx="1409">1.4299999999999999</cx:pt>
          <cx:pt idx="1410">1.4299999999999999</cx:pt>
          <cx:pt idx="1411">1.02</cx:pt>
          <cx:pt idx="1412">0.76000000000000001</cx:pt>
          <cx:pt idx="1413">0.76000000000000001</cx:pt>
          <cx:pt idx="1414">1.0600000000000001</cx:pt>
          <cx:pt idx="1415">1.0600000000000001</cx:pt>
          <cx:pt idx="1416">1.0600000000000001</cx:pt>
          <cx:pt idx="1417">1.0600000000000001</cx:pt>
          <cx:pt idx="1418">1.0600000000000001</cx:pt>
          <cx:pt idx="1419">0.87</cx:pt>
          <cx:pt idx="1420">0.96999999999999997</cx:pt>
          <cx:pt idx="1421">1.8</cx:pt>
          <cx:pt idx="1422">0.73999999999999999</cx:pt>
          <cx:pt idx="1423">1.0900000000000001</cx:pt>
          <cx:pt idx="1424">1.1200000000000001</cx:pt>
          <cx:pt idx="1425">1.1200000000000001</cx:pt>
          <cx:pt idx="1426">1.3100000000000001</cx:pt>
          <cx:pt idx="1427">0.77000000000000002</cx:pt>
          <cx:pt idx="1428">0.89000000000000001</cx:pt>
          <cx:pt idx="1429">0.97999999999999998</cx:pt>
          <cx:pt idx="1430">1.3799999999999999</cx:pt>
          <cx:pt idx="1431">1.3799999999999999</cx:pt>
          <cx:pt idx="1432">3.8199999999999998</cx:pt>
          <cx:pt idx="1433">3.8199999999999998</cx:pt>
          <cx:pt idx="1434">1.4399999999999999</cx:pt>
          <cx:pt idx="1435">0.80000000000000004</cx:pt>
          <cx:pt idx="1436">0.89000000000000001</cx:pt>
          <cx:pt idx="1437">0.58999999999999997</cx:pt>
          <cx:pt idx="1438">0.56999999999999995</cx:pt>
          <cx:pt idx="1439">1.01</cx:pt>
          <cx:pt idx="1440">0.68999999999999995</cx:pt>
          <cx:pt idx="1441">0.95999999999999996</cx:pt>
          <cx:pt idx="1442">0.53000000000000003</cx:pt>
          <cx:pt idx="1443">1.21</cx:pt>
          <cx:pt idx="1444">1.21</cx:pt>
          <cx:pt idx="1445">1.21</cx:pt>
          <cx:pt idx="1446">0.80000000000000004</cx:pt>
          <cx:pt idx="1447">0.56999999999999995</cx:pt>
          <cx:pt idx="1448">0.71999999999999997</cx:pt>
          <cx:pt idx="1449">1.4399999999999999</cx:pt>
          <cx:pt idx="1450">0.40000000000000002</cx:pt>
          <cx:pt idx="1451">0.40000000000000002</cx:pt>
          <cx:pt idx="1452">0.27000000000000002</cx:pt>
          <cx:pt idx="1453">1.04</cx:pt>
          <cx:pt idx="1454">0.81999999999999995</cx:pt>
          <cx:pt idx="1455">0.22</cx:pt>
          <cx:pt idx="1457">3.25</cx:pt>
          <cx:pt idx="1458">0.69999999999999996</cx:pt>
          <cx:pt idx="1459">0.42999999999999999</cx:pt>
          <cx:pt idx="1460">0.28000000000000003</cx:pt>
          <cx:pt idx="1461">0.87</cx:pt>
          <cx:pt idx="1462">0.52000000000000002</cx:pt>
          <cx:pt idx="1463">0.65000000000000002</cx:pt>
          <cx:pt idx="1464">1.8600000000000001</cx:pt>
          <cx:pt idx="1465">2.0499999999999998</cx:pt>
          <cx:pt idx="1466">1.5</cx:pt>
          <cx:pt idx="1467">0.58999999999999997</cx:pt>
          <cx:pt idx="1468">3.3900000000000001</cx:pt>
          <cx:pt idx="1469">2.2200000000000002</cx:pt>
          <cx:pt idx="1470">0.58999999999999997</cx:pt>
          <cx:pt idx="1471">0.58999999999999997</cx:pt>
          <cx:pt idx="1472">0.77000000000000002</cx:pt>
          <cx:pt idx="1473">0.77000000000000002</cx:pt>
          <cx:pt idx="1474">1.27</cx:pt>
          <cx:pt idx="1475">1</cx:pt>
          <cx:pt idx="1476">0.76000000000000001</cx:pt>
          <cx:pt idx="1477">1.02</cx:pt>
          <cx:pt idx="1479">0.95999999999999996</cx:pt>
          <cx:pt idx="1480">1.4299999999999999</cx:pt>
          <cx:pt idx="1481">1.4299999999999999</cx:pt>
          <cx:pt idx="1482">0.87</cx:pt>
          <cx:pt idx="1483">1.8200000000000001</cx:pt>
          <cx:pt idx="1484">2.29</cx:pt>
          <cx:pt idx="1485">3.02</cx:pt>
          <cx:pt idx="1486">1.3700000000000001</cx:pt>
          <cx:pt idx="1487">2.0499999999999998</cx:pt>
          <cx:pt idx="1488">3.4300000000000002</cx:pt>
          <cx:pt idx="1489">0.75</cx:pt>
          <cx:pt idx="1490">2.2999999999999998</cx:pt>
          <cx:pt idx="1491">1.5700000000000001</cx:pt>
          <cx:pt idx="1492">1.45</cx:pt>
          <cx:pt idx="1493">0.54000000000000004</cx:pt>
          <cx:pt idx="1494">1.05</cx:pt>
          <cx:pt idx="1495">2.1299999999999999</cx:pt>
          <cx:pt idx="1496">2.1299999999999999</cx:pt>
          <cx:pt idx="1497">0.5</cx:pt>
          <cx:pt idx="1498">2.3799999999999999</cx:pt>
          <cx:pt idx="1499">2.3799999999999999</cx:pt>
          <cx:pt idx="1500">0.38</cx:pt>
          <cx:pt idx="1501">0.85999999999999999</cx:pt>
          <cx:pt idx="1502">1.1799999999999999</cx:pt>
          <cx:pt idx="1503">1</cx:pt>
          <cx:pt idx="1504">1.55</cx:pt>
          <cx:pt idx="1505">0.45000000000000001</cx:pt>
          <cx:pt idx="1506">0.45000000000000001</cx:pt>
          <cx:pt idx="1507">0.87</cx:pt>
          <cx:pt idx="1508">1.1699999999999999</cx:pt>
          <cx:pt idx="1509">0.96999999999999997</cx:pt>
          <cx:pt idx="1510">0.81000000000000005</cx:pt>
          <cx:pt idx="1511">0.81000000000000005</cx:pt>
          <cx:pt idx="1512">1.0600000000000001</cx:pt>
          <cx:pt idx="1513">1.0600000000000001</cx:pt>
          <cx:pt idx="1514">0.62</cx:pt>
          <cx:pt idx="1515">1.3799999999999999</cx:pt>
          <cx:pt idx="1516">0.96999999999999997</cx:pt>
          <cx:pt idx="1517">0.55000000000000004</cx:pt>
          <cx:pt idx="1518">0.55000000000000004</cx:pt>
          <cx:pt idx="1519">0.54000000000000004</cx:pt>
          <cx:pt idx="1520">0.54000000000000004</cx:pt>
          <cx:pt idx="1521">0.71999999999999997</cx:pt>
          <cx:pt idx="1522">0.71999999999999997</cx:pt>
          <cx:pt idx="1523">1.1899999999999999</cx:pt>
          <cx:pt idx="1524">1.1899999999999999</cx:pt>
          <cx:pt idx="1525">1.1899999999999999</cx:pt>
          <cx:pt idx="1526">1.1899999999999999</cx:pt>
          <cx:pt idx="1527">1.45</cx:pt>
          <cx:pt idx="1528">0.88</cx:pt>
          <cx:pt idx="1529">0.68000000000000005</cx:pt>
          <cx:pt idx="1530">0.55000000000000004</cx:pt>
          <cx:pt idx="1531">1</cx:pt>
          <cx:pt idx="1532">0.98999999999999999</cx:pt>
          <cx:pt idx="1533">0.60999999999999999</cx:pt>
          <cx:pt idx="1534">0.55000000000000004</cx:pt>
          <cx:pt idx="1535">0.55000000000000004</cx:pt>
          <cx:pt idx="1536">0.92000000000000004</cx:pt>
          <cx:pt idx="1537">1.3</cx:pt>
          <cx:pt idx="1538">1.3</cx:pt>
          <cx:pt idx="1539">0.94999999999999996</cx:pt>
          <cx:pt idx="1540">0.94999999999999996</cx:pt>
          <cx:pt idx="1541">0.77000000000000002</cx:pt>
          <cx:pt idx="1542">1.8</cx:pt>
          <cx:pt idx="1543">1.8</cx:pt>
          <cx:pt idx="1544">0.89000000000000001</cx:pt>
          <cx:pt idx="1545">0.89000000000000001</cx:pt>
          <cx:pt idx="1546">0.63</cx:pt>
          <cx:pt idx="1547">0.82999999999999996</cx:pt>
          <cx:pt idx="1548">0.58999999999999997</cx:pt>
          <cx:pt idx="1549">1.03</cx:pt>
          <cx:pt idx="1550">1.1699999999999999</cx:pt>
          <cx:pt idx="1551">1.0900000000000001</cx:pt>
          <cx:pt idx="1552">1.1799999999999999</cx:pt>
          <cx:pt idx="1553">1.2</cx:pt>
          <cx:pt idx="1554">1.25</cx:pt>
          <cx:pt idx="1555">1.25</cx:pt>
          <cx:pt idx="1557">2.6499999999999999</cx:pt>
          <cx:pt idx="1558">1.75</cx:pt>
          <cx:pt idx="1559">1.4299999999999999</cx:pt>
          <cx:pt idx="1560">0.68000000000000005</cx:pt>
          <cx:pt idx="1561">1.96</cx:pt>
          <cx:pt idx="1562">1.0700000000000001</cx:pt>
          <cx:pt idx="1563">1.0700000000000001</cx:pt>
          <cx:pt idx="1564">1.77</cx:pt>
          <cx:pt idx="1565">2.21</cx:pt>
          <cx:pt idx="1567">1.1699999999999999</cx:pt>
          <cx:pt idx="1568">0.73999999999999999</cx:pt>
          <cx:pt idx="1569">2.3700000000000001</cx:pt>
          <cx:pt idx="1570">2.0099999999999998</cx:pt>
          <cx:pt idx="1571">1.3899999999999999</cx:pt>
          <cx:pt idx="1572">1.0900000000000001</cx:pt>
          <cx:pt idx="1573">0.46999999999999997</cx:pt>
          <cx:pt idx="1574">1.1200000000000001</cx:pt>
          <cx:pt idx="1575">2.04</cx:pt>
          <cx:pt idx="1576">1.7</cx:pt>
          <cx:pt idx="1577">1.6299999999999999</cx:pt>
          <cx:pt idx="1578">1.53</cx:pt>
          <cx:pt idx="1579">1.53</cx:pt>
          <cx:pt idx="1580">1.53</cx:pt>
          <cx:pt idx="1581">0.40000000000000002</cx:pt>
          <cx:pt idx="1582">1.6200000000000001</cx:pt>
          <cx:pt idx="1583">1.1799999999999999</cx:pt>
          <cx:pt idx="1584">0.63</cx:pt>
          <cx:pt idx="1585">0.80000000000000004</cx:pt>
          <cx:pt idx="1586">0.76000000000000001</cx:pt>
          <cx:pt idx="1587">0.45000000000000001</cx:pt>
          <cx:pt idx="1588">0.94999999999999996</cx:pt>
          <cx:pt idx="1589">0.69999999999999996</cx:pt>
          <cx:pt idx="1590">0.41999999999999998</cx:pt>
          <cx:pt idx="1591">0.96999999999999997</cx:pt>
          <cx:pt idx="1592">1</cx:pt>
          <cx:pt idx="1593">1</cx:pt>
          <cx:pt idx="1594">0.26000000000000001</cx:pt>
          <cx:pt idx="1595">0.19</cx:pt>
          <cx:pt idx="1596">0.55000000000000004</cx:pt>
          <cx:pt idx="1597">1.3500000000000001</cx:pt>
          <cx:pt idx="1598">0.95999999999999996</cx:pt>
          <cx:pt idx="1599">0.55000000000000004</cx:pt>
          <cx:pt idx="1600">1.25</cx:pt>
          <cx:pt idx="1601">0.77000000000000002</cx:pt>
          <cx:pt idx="1602">1.0800000000000001</cx:pt>
          <cx:pt idx="1603">1.6699999999999999</cx:pt>
          <cx:pt idx="1604">0.53000000000000003</cx:pt>
          <cx:pt idx="1605">0.54000000000000004</cx:pt>
          <cx:pt idx="1606">1.03</cx:pt>
          <cx:pt idx="1607">0.72999999999999998</cx:pt>
          <cx:pt idx="1608">0.83999999999999997</cx:pt>
          <cx:pt idx="1609">0.83999999999999997</cx:pt>
          <cx:pt idx="1610">0.83999999999999997</cx:pt>
          <cx:pt idx="1611">0.80000000000000004</cx:pt>
          <cx:pt idx="1612">0.90000000000000002</cx:pt>
          <cx:pt idx="1613">1.4099999999999999</cx:pt>
          <cx:pt idx="1614">0.56999999999999995</cx:pt>
          <cx:pt idx="1615">0.81000000000000005</cx:pt>
          <cx:pt idx="1616">0.68999999999999995</cx:pt>
          <cx:pt idx="1617">0.40000000000000002</cx:pt>
          <cx:pt idx="1618">0.41999999999999998</cx:pt>
          <cx:pt idx="1619">0.90000000000000002</cx:pt>
          <cx:pt idx="1620">0.82999999999999996</cx:pt>
          <cx:pt idx="1621">0.82999999999999996</cx:pt>
          <cx:pt idx="1622">0.62</cx:pt>
          <cx:pt idx="1623">1.1599999999999999</cx:pt>
          <cx:pt idx="1624">0.93000000000000005</cx:pt>
          <cx:pt idx="1625">0.68000000000000005</cx:pt>
          <cx:pt idx="1626">0.81999999999999995</cx:pt>
          <cx:pt idx="1627">0.81999999999999995</cx:pt>
          <cx:pt idx="1628">1.5600000000000001</cx:pt>
          <cx:pt idx="1629">2.6299999999999999</cx:pt>
          <cx:pt idx="1630">2.6299999999999999</cx:pt>
          <cx:pt idx="1631">1.25</cx:pt>
          <cx:pt idx="1632">0.80000000000000004</cx:pt>
          <cx:pt idx="1633">0.78000000000000003</cx:pt>
          <cx:pt idx="1634">0.73999999999999999</cx:pt>
          <cx:pt idx="1635">0.62</cx:pt>
          <cx:pt idx="1636">1.01</cx:pt>
          <cx:pt idx="1637">0.57999999999999996</cx:pt>
          <cx:pt idx="1638">0.57999999999999996</cx:pt>
          <cx:pt idx="1639">1.1699999999999999</cx:pt>
          <cx:pt idx="1641">0.62</cx:pt>
          <cx:pt idx="1642">0.62</cx:pt>
          <cx:pt idx="1643">0.65000000000000002</cx:pt>
          <cx:pt idx="1644">0.40999999999999998</cx:pt>
          <cx:pt idx="1645">1.21</cx:pt>
          <cx:pt idx="1646">1.5900000000000001</cx:pt>
          <cx:pt idx="1648">5.4299999999999997</cx:pt>
          <cx:pt idx="1649">1.0700000000000001</cx:pt>
          <cx:pt idx="1650">0.75</cx:pt>
          <cx:pt idx="1651">0.69999999999999996</cx:pt>
          <cx:pt idx="1652">1.28</cx:pt>
          <cx:pt idx="1653">1.6000000000000001</cx:pt>
          <cx:pt idx="1654">1.6000000000000001</cx:pt>
          <cx:pt idx="1655">1.6000000000000001</cx:pt>
          <cx:pt idx="1656">1.6000000000000001</cx:pt>
          <cx:pt idx="1657">1.47</cx:pt>
          <cx:pt idx="1658">1.47</cx:pt>
          <cx:pt idx="1659">1.47</cx:pt>
          <cx:pt idx="1660">1.47</cx:pt>
          <cx:pt idx="1661">0.27000000000000002</cx:pt>
          <cx:pt idx="1662">0.72999999999999998</cx:pt>
          <cx:pt idx="1663">0.48999999999999999</cx:pt>
          <cx:pt idx="1664">1.04</cx:pt>
          <cx:pt idx="1665">0.92000000000000004</cx:pt>
          <cx:pt idx="1666">0.75</cx:pt>
          <cx:pt idx="1667">1.55</cx:pt>
          <cx:pt idx="1668">0.91000000000000003</cx:pt>
          <cx:pt idx="1669">0.71999999999999997</cx:pt>
          <cx:pt idx="1670">0.71999999999999997</cx:pt>
          <cx:pt idx="1671">0.71999999999999997</cx:pt>
          <cx:pt idx="1672">0.71999999999999997</cx:pt>
          <cx:pt idx="1673">0.63</cx:pt>
          <cx:pt idx="1674">0.63</cx:pt>
          <cx:pt idx="1675">0.63</cx:pt>
          <cx:pt idx="1676">1.01</cx:pt>
          <cx:pt idx="1677">1.03</cx:pt>
          <cx:pt idx="1678">1.03</cx:pt>
          <cx:pt idx="1679">0.65000000000000002</cx:pt>
          <cx:pt idx="1680">0.81000000000000005</cx:pt>
          <cx:pt idx="1681">0.97999999999999998</cx:pt>
          <cx:pt idx="1682">0.75</cx:pt>
          <cx:pt idx="1683">0.5</cx:pt>
          <cx:pt idx="1684">0.72999999999999998</cx:pt>
          <cx:pt idx="1685">0.72999999999999998</cx:pt>
          <cx:pt idx="1687">1.03</cx:pt>
          <cx:pt idx="1688">1.0600000000000001</cx:pt>
          <cx:pt idx="1689">0.89000000000000001</cx:pt>
          <cx:pt idx="1690">0.91000000000000003</cx:pt>
          <cx:pt idx="1691">1.01</cx:pt>
          <cx:pt idx="1692">0.80000000000000004</cx:pt>
          <cx:pt idx="1693">1.1200000000000001</cx:pt>
          <cx:pt idx="1694">2.8300000000000001</cx:pt>
          <cx:pt idx="1695">1.1200000000000001</cx:pt>
          <cx:pt idx="1696">1.1499999999999999</cx:pt>
          <cx:pt idx="1697">1.1499999999999999</cx:pt>
          <cx:pt idx="1698">1.1499999999999999</cx:pt>
          <cx:pt idx="1699">1.1499999999999999</cx:pt>
          <cx:pt idx="1700">0.84999999999999998</cx:pt>
          <cx:pt idx="1701">2.0299999999999998</cx:pt>
          <cx:pt idx="1702">2.0299999999999998</cx:pt>
          <cx:pt idx="1703">0.60999999999999999</cx:pt>
          <cx:pt idx="1704">1</cx:pt>
          <cx:pt idx="1705">0.87</cx:pt>
          <cx:pt idx="1706">0.41999999999999998</cx:pt>
          <cx:pt idx="1707">1.25</cx:pt>
          <cx:pt idx="1708">3</cx:pt>
          <cx:pt idx="1709">0.88</cx:pt>
          <cx:pt idx="1710">0.94999999999999996</cx:pt>
          <cx:pt idx="1711">2.0099999999999998</cx:pt>
          <cx:pt idx="1712">2.1600000000000001</cx:pt>
          <cx:pt idx="1713">1.95</cx:pt>
          <cx:pt idx="1714">1.48</cx:pt>
          <cx:pt idx="1715">1.53</cx:pt>
          <cx:pt idx="1716">0.68000000000000005</cx:pt>
          <cx:pt idx="1717">0.68000000000000005</cx:pt>
          <cx:pt idx="1718">0.77000000000000002</cx:pt>
          <cx:pt idx="1719">0.5</cx:pt>
          <cx:pt idx="1723">1.8400000000000001</cx:pt>
          <cx:pt idx="1724">1</cx:pt>
          <cx:pt idx="1725">0.97999999999999998</cx:pt>
          <cx:pt idx="1726">1.0800000000000001</cx:pt>
          <cx:pt idx="1727">2.4399999999999999</cx:pt>
          <cx:pt idx="1728">2.4900000000000002</cx:pt>
          <cx:pt idx="1729">2.4900000000000002</cx:pt>
          <cx:pt idx="1730">2.3700000000000001</cx:pt>
          <cx:pt idx="1731">1.72</cx:pt>
          <cx:pt idx="1732">0.97999999999999998</cx:pt>
          <cx:pt idx="1733">3.5299999999999998</cx:pt>
          <cx:pt idx="1734">2.3900000000000001</cx:pt>
          <cx:pt idx="1735">2.2999999999999998</cx:pt>
          <cx:pt idx="1736">2.2999999999999998</cx:pt>
          <cx:pt idx="1737">0.87</cx:pt>
          <cx:pt idx="1738">2.0499999999999998</cx:pt>
          <cx:pt idx="1739">2.0499999999999998</cx:pt>
          <cx:pt idx="1740">3.0299999999999998</cx:pt>
          <cx:pt idx="1742">1.04</cx:pt>
          <cx:pt idx="1743">0.90000000000000002</cx:pt>
          <cx:pt idx="1744">1.21</cx:pt>
          <cx:pt idx="1745">0.62</cx:pt>
          <cx:pt idx="1746">1.1299999999999999</cx:pt>
          <cx:pt idx="1748">1.48</cx:pt>
          <cx:pt idx="1749">0.84999999999999998</cx:pt>
          <cx:pt idx="1750">0.84999999999999998</cx:pt>
          <cx:pt idx="1751">0.84999999999999998</cx:pt>
          <cx:pt idx="1752">1.0700000000000001</cx:pt>
          <cx:pt idx="1753">1.0700000000000001</cx:pt>
          <cx:pt idx="1754">0.87</cx:pt>
          <cx:pt idx="1755">0.70999999999999996</cx:pt>
          <cx:pt idx="1756">1.1100000000000001</cx:pt>
          <cx:pt idx="1757">1.1100000000000001</cx:pt>
          <cx:pt idx="1758">1.3200000000000001</cx:pt>
          <cx:pt idx="1759">0.85999999999999999</cx:pt>
          <cx:pt idx="1760">1.72</cx:pt>
          <cx:pt idx="1761">1.72</cx:pt>
          <cx:pt idx="1762">1.3100000000000001</cx:pt>
          <cx:pt idx="1763">0.95999999999999996</cx:pt>
          <cx:pt idx="1764">0.95999999999999996</cx:pt>
          <cx:pt idx="1765">0.55000000000000004</cx:pt>
          <cx:pt idx="1766">0.28999999999999998</cx:pt>
          <cx:pt idx="1767">0.56999999999999995</cx:pt>
          <cx:pt idx="1768">0.71999999999999997</cx:pt>
          <cx:pt idx="1769">0.71999999999999997</cx:pt>
          <cx:pt idx="1770">0.68999999999999995</cx:pt>
          <cx:pt idx="1771">0.53000000000000003</cx:pt>
          <cx:pt idx="1772">0.80000000000000004</cx:pt>
          <cx:pt idx="1773">0.65000000000000002</cx:pt>
          <cx:pt idx="1774">0.33000000000000002</cx:pt>
          <cx:pt idx="1775">0.73999999999999999</cx:pt>
          <cx:pt idx="1776">1.6000000000000001</cx:pt>
          <cx:pt idx="1777">0.77000000000000002</cx:pt>
          <cx:pt idx="1778">0.77000000000000002</cx:pt>
          <cx:pt idx="1779">0.35999999999999999</cx:pt>
          <cx:pt idx="1780">0.35999999999999999</cx:pt>
          <cx:pt idx="1781">0.72999999999999998</cx:pt>
          <cx:pt idx="1782">0.67000000000000004</cx:pt>
          <cx:pt idx="1783">0.87</cx:pt>
          <cx:pt idx="1784">0.87</cx:pt>
          <cx:pt idx="1785">0.62</cx:pt>
          <cx:pt idx="1786">1.1599999999999999</cx:pt>
          <cx:pt idx="1787">1.3</cx:pt>
          <cx:pt idx="1788">0.93999999999999995</cx:pt>
          <cx:pt idx="1789">1.97</cx:pt>
          <cx:pt idx="1790">0.34000000000000002</cx:pt>
          <cx:pt idx="1791">0.34000000000000002</cx:pt>
          <cx:pt idx="1792">0.5</cx:pt>
          <cx:pt idx="1793">1.55</cx:pt>
          <cx:pt idx="1794">0.76000000000000001</cx:pt>
          <cx:pt idx="1795">0.84999999999999998</cx:pt>
          <cx:pt idx="1796">0.51000000000000001</cx:pt>
          <cx:pt idx="1797">0.5</cx:pt>
          <cx:pt idx="1798">0.5</cx:pt>
          <cx:pt idx="1799">0.57999999999999996</cx:pt>
          <cx:pt idx="1800">0.40000000000000002</cx:pt>
          <cx:pt idx="1801">0.93999999999999995</cx:pt>
          <cx:pt idx="1802">0.37</cx:pt>
          <cx:pt idx="1803">0.37</cx:pt>
          <cx:pt idx="1804">0.42999999999999999</cx:pt>
          <cx:pt idx="1805">0.53000000000000003</cx:pt>
          <cx:pt idx="1806">0.66000000000000003</cx:pt>
          <cx:pt idx="1807">0.68000000000000005</cx:pt>
          <cx:pt idx="1808">0.68000000000000005</cx:pt>
          <cx:pt idx="1809">0.68000000000000005</cx:pt>
          <cx:pt idx="1810">0.68999999999999995</cx:pt>
          <cx:pt idx="1811">0.94999999999999996</cx:pt>
          <cx:pt idx="1812">1</cx:pt>
          <cx:pt idx="1813">0.56000000000000005</cx:pt>
          <cx:pt idx="1814">0.56000000000000005</cx:pt>
          <cx:pt idx="1815">1.1499999999999999</cx:pt>
          <cx:pt idx="1816">0.93999999999999995</cx:pt>
          <cx:pt idx="1817">1.25</cx:pt>
          <cx:pt idx="1818">0.56000000000000005</cx:pt>
          <cx:pt idx="1819">0.79000000000000004</cx:pt>
          <cx:pt idx="1820">0.66000000000000003</cx:pt>
          <cx:pt idx="1821">1.04</cx:pt>
          <cx:pt idx="1822">1.04</cx:pt>
          <cx:pt idx="1823">0.71999999999999997</cx:pt>
          <cx:pt idx="1824">0.57999999999999996</cx:pt>
          <cx:pt idx="1825">0.34999999999999998</cx:pt>
          <cx:pt idx="1826">0.34999999999999998</cx:pt>
          <cx:pt idx="1827">0.62</cx:pt>
          <cx:pt idx="1828">1.05</cx:pt>
          <cx:pt idx="1830">2.2799999999999998</cx:pt>
          <cx:pt idx="1831">0.55000000000000004</cx:pt>
          <cx:pt idx="1832">3.4500000000000002</cx:pt>
          <cx:pt idx="1833">2.3599999999999999</cx:pt>
          <cx:pt idx="1834">2.0499999999999998</cx:pt>
          <cx:pt idx="1835">2.9900000000000002</cx:pt>
          <cx:pt idx="1836">1.8100000000000001</cx:pt>
          <cx:pt idx="1837">1.8100000000000001</cx:pt>
          <cx:pt idx="1838">1.8100000000000001</cx:pt>
          <cx:pt idx="1839">1.6699999999999999</cx:pt>
          <cx:pt idx="1840">1.05</cx:pt>
          <cx:pt idx="1841">1.05</cx:pt>
          <cx:pt idx="1842">0.58999999999999997</cx:pt>
          <cx:pt idx="1843">0.84999999999999998</cx:pt>
          <cx:pt idx="1844">0.89000000000000001</cx:pt>
          <cx:pt idx="1845">0.93000000000000005</cx:pt>
          <cx:pt idx="1846">0.88</cx:pt>
          <cx:pt idx="1847">0.40000000000000002</cx:pt>
          <cx:pt idx="1849">0.93999999999999995</cx:pt>
          <cx:pt idx="1851">5.8300000000000001</cx:pt>
          <cx:pt idx="1852">1.04</cx:pt>
          <cx:pt idx="1853">0.84999999999999998</cx:pt>
          <cx:pt idx="1854">0.52000000000000002</cx:pt>
          <cx:pt idx="1855">0.63</cx:pt>
          <cx:pt idx="1856">1.51</cx:pt>
          <cx:pt idx="1857">0.20000000000000001</cx:pt>
          <cx:pt idx="1858">0.20000000000000001</cx:pt>
          <cx:pt idx="1859">0.20000000000000001</cx:pt>
          <cx:pt idx="1860">0.69999999999999996</cx:pt>
          <cx:pt idx="1861">5.25</cx:pt>
          <cx:pt idx="1862">1.03</cx:pt>
          <cx:pt idx="1863">1.03</cx:pt>
          <cx:pt idx="1864">0.56999999999999995</cx:pt>
          <cx:pt idx="1865">1.98</cx:pt>
          <cx:pt idx="1866">1.98</cx:pt>
          <cx:pt idx="1867">0.85999999999999999</cx:pt>
          <cx:pt idx="1868">0.58999999999999997</cx:pt>
          <cx:pt idx="1869">0.77000000000000002</cx:pt>
          <cx:pt idx="1870">0.96999999999999997</cx:pt>
          <cx:pt idx="1871">0.96999999999999997</cx:pt>
          <cx:pt idx="1872">0.48999999999999999</cx:pt>
          <cx:pt idx="1873">2.5</cx:pt>
          <cx:pt idx="1874">0.75</cx:pt>
          <cx:pt idx="1876">2.21</cx:pt>
          <cx:pt idx="1877">0.69999999999999996</cx:pt>
          <cx:pt idx="1878">1.1200000000000001</cx:pt>
          <cx:pt idx="1879">0.66000000000000003</cx:pt>
          <cx:pt idx="1880">1.1499999999999999</cx:pt>
          <cx:pt idx="1881">1.1499999999999999</cx:pt>
          <cx:pt idx="1882">1.1899999999999999</cx:pt>
          <cx:pt idx="1883">1.3999999999999999</cx:pt>
          <cx:pt idx="1884">2.1000000000000001</cx:pt>
          <cx:pt idx="1885">1.5</cx:pt>
          <cx:pt idx="1886">0.41999999999999998</cx:pt>
          <cx:pt idx="1887">1.0700000000000001</cx:pt>
          <cx:pt idx="1888">1.0700000000000001</cx:pt>
          <cx:pt idx="1889">1</cx:pt>
          <cx:pt idx="1890">1</cx:pt>
          <cx:pt idx="1891">1.1499999999999999</cx:pt>
          <cx:pt idx="1892">0.85999999999999999</cx:pt>
          <cx:pt idx="1893">2.75</cx:pt>
          <cx:pt idx="1894">1.5600000000000001</cx:pt>
          <cx:pt idx="1895">0.90000000000000002</cx:pt>
          <cx:pt idx="1896">0.88</cx:pt>
          <cx:pt idx="1897">2.27</cx:pt>
          <cx:pt idx="1898">2.27</cx:pt>
          <cx:pt idx="1899">1.3500000000000001</cx:pt>
          <cx:pt idx="1900">1.4199999999999999</cx:pt>
          <cx:pt idx="1901">1.01</cx:pt>
          <cx:pt idx="1902">1.27</cx:pt>
          <cx:pt idx="1903">0.97999999999999998</cx:pt>
          <cx:pt idx="1904">0.63</cx:pt>
          <cx:pt idx="1905">0.69999999999999996</cx:pt>
          <cx:pt idx="1906">0.94999999999999996</cx:pt>
          <cx:pt idx="1907">0.85999999999999999</cx:pt>
          <cx:pt idx="1908">0.41999999999999998</cx:pt>
          <cx:pt idx="1909">1.51</cx:pt>
          <cx:pt idx="1910">1.51</cx:pt>
          <cx:pt idx="1911">0.38</cx:pt>
          <cx:pt idx="1912">0.57999999999999996</cx:pt>
          <cx:pt idx="1913">0.51000000000000001</cx:pt>
          <cx:pt idx="1914">0.68000000000000005</cx:pt>
          <cx:pt idx="1915">2.3799999999999999</cx:pt>
          <cx:pt idx="1916">1.1499999999999999</cx:pt>
          <cx:pt idx="1917">0.75</cx:pt>
          <cx:pt idx="1918">1.3799999999999999</cx:pt>
          <cx:pt idx="1919">1.3400000000000001</cx:pt>
          <cx:pt idx="1920">1.24</cx:pt>
          <cx:pt idx="1921">1.03</cx:pt>
          <cx:pt idx="1922">0.17999999999999999</cx:pt>
          <cx:pt idx="1923">1.95</cx:pt>
          <cx:pt idx="1924">0.94999999999999996</cx:pt>
          <cx:pt idx="1925">1.3700000000000001</cx:pt>
          <cx:pt idx="1926">0.63</cx:pt>
          <cx:pt idx="1927">0.63</cx:pt>
          <cx:pt idx="1928">1.9199999999999999</cx:pt>
          <cx:pt idx="1929">0.42999999999999999</cx:pt>
          <cx:pt idx="1930">0.56999999999999995</cx:pt>
          <cx:pt idx="1931">2.7400000000000002</cx:pt>
          <cx:pt idx="1932">1.8200000000000001</cx:pt>
          <cx:pt idx="1933">1.6200000000000001</cx:pt>
          <cx:pt idx="1934">1.3</cx:pt>
          <cx:pt idx="1935">0.37</cx:pt>
          <cx:pt idx="1936">1.53</cx:pt>
          <cx:pt idx="1937">0.25</cx:pt>
          <cx:pt idx="1938">1.76</cx:pt>
          <cx:pt idx="1939">0.80000000000000004</cx:pt>
          <cx:pt idx="1940">0.80000000000000004</cx:pt>
          <cx:pt idx="1941">2.0699999999999998</cx:pt>
          <cx:pt idx="1942">2.0699999999999998</cx:pt>
          <cx:pt idx="1943">0.95999999999999996</cx:pt>
          <cx:pt idx="1944">0.54000000000000004</cx:pt>
          <cx:pt idx="1945">0.85999999999999999</cx:pt>
          <cx:pt idx="1948">0.75</cx:pt>
          <cx:pt idx="1949">1.1100000000000001</cx:pt>
          <cx:pt idx="1950">1.3</cx:pt>
          <cx:pt idx="1951">0.75</cx:pt>
          <cx:pt idx="1952">1.1899999999999999</cx:pt>
          <cx:pt idx="1953">0.57999999999999996</cx:pt>
          <cx:pt idx="1954">0.75</cx:pt>
          <cx:pt idx="1955">0.82999999999999996</cx:pt>
          <cx:pt idx="1956">0.81000000000000005</cx:pt>
          <cx:pt idx="1957">0.81000000000000005</cx:pt>
          <cx:pt idx="1958">1.0900000000000001</cx:pt>
          <cx:pt idx="1959">2.4199999999999999</cx:pt>
          <cx:pt idx="1960">1.3799999999999999</cx:pt>
          <cx:pt idx="1961">1.0700000000000001</cx:pt>
          <cx:pt idx="1962">1.1499999999999999</cx:pt>
          <cx:pt idx="1963">1.1499999999999999</cx:pt>
          <cx:pt idx="1964">2.0099999999999998</cx:pt>
          <cx:pt idx="1965">1.03</cx:pt>
          <cx:pt idx="1966">1.03</cx:pt>
          <cx:pt idx="1967">3.8799999999999999</cx:pt>
          <cx:pt idx="1968">1.4099999999999999</cx:pt>
          <cx:pt idx="1969">0.68000000000000005</cx:pt>
          <cx:pt idx="1970">0.82999999999999996</cx:pt>
          <cx:pt idx="1971">0.87</cx:pt>
          <cx:pt idx="1972">3.1099999999999999</cx:pt>
          <cx:pt idx="1974">0.34999999999999998</cx:pt>
          <cx:pt idx="1975">1.8200000000000001</cx:pt>
          <cx:pt idx="1976">0.56999999999999995</cx:pt>
          <cx:pt idx="1977">0.77000000000000002</cx:pt>
          <cx:pt idx="1978">1.8100000000000001</cx:pt>
          <cx:pt idx="1979">1.3899999999999999</cx:pt>
          <cx:pt idx="1980">0.83999999999999997</cx:pt>
          <cx:pt idx="1981">0.70999999999999996</cx:pt>
          <cx:pt idx="1982">0.70999999999999996</cx:pt>
          <cx:pt idx="1983">0.80000000000000004</cx:pt>
          <cx:pt idx="1984">0.80000000000000004</cx:pt>
          <cx:pt idx="1985">0.93000000000000005</cx:pt>
          <cx:pt idx="1986">0.26000000000000001</cx:pt>
          <cx:pt idx="1987">1.6299999999999999</cx:pt>
          <cx:pt idx="1988">0.68999999999999995</cx:pt>
          <cx:pt idx="1989">1.0800000000000001</cx:pt>
          <cx:pt idx="1990">0.85999999999999999</cx:pt>
          <cx:pt idx="1991">1.24</cx:pt>
          <cx:pt idx="1992">0.46000000000000002</cx:pt>
          <cx:pt idx="1993">0.40999999999999998</cx:pt>
          <cx:pt idx="1994">0.31</cx:pt>
          <cx:pt idx="1995">0.70999999999999996</cx:pt>
          <cx:pt idx="1996">0.62</cx:pt>
          <cx:pt idx="1997">0.65000000000000002</cx:pt>
          <cx:pt idx="1998">0.63</cx:pt>
          <cx:pt idx="1999">0.78000000000000003</cx:pt>
          <cx:pt idx="2000">0.42999999999999999</cx:pt>
          <cx:pt idx="2001">0.56999999999999995</cx:pt>
          <cx:pt idx="2002">0.23000000000000001</cx:pt>
          <cx:pt idx="2003">0.23000000000000001</cx:pt>
          <cx:pt idx="2004">0.23000000000000001</cx:pt>
          <cx:pt idx="2006">0.28999999999999998</cx:pt>
          <cx:pt idx="2007">0.28999999999999998</cx:pt>
          <cx:pt idx="2010">0.28999999999999998</cx:pt>
          <cx:pt idx="2011">0.42999999999999999</cx:pt>
          <cx:pt idx="2012">0.85999999999999999</cx:pt>
          <cx:pt idx="2013">0.75</cx:pt>
          <cx:pt idx="2014">1.3600000000000001</cx:pt>
          <cx:pt idx="2015">1.3600000000000001</cx:pt>
          <cx:pt idx="2016">1.1100000000000001</cx:pt>
          <cx:pt idx="2017">1.72</cx:pt>
          <cx:pt idx="2018">0.97999999999999998</cx:pt>
          <cx:pt idx="2019">0.65000000000000002</cx:pt>
          <cx:pt idx="2020">0.46000000000000002</cx:pt>
          <cx:pt idx="2021">0.68999999999999995</cx:pt>
          <cx:pt idx="2022">0.68999999999999995</cx:pt>
          <cx:pt idx="2023">0.89000000000000001</cx:pt>
          <cx:pt idx="2024">1.1899999999999999</cx:pt>
          <cx:pt idx="2025">1.72</cx:pt>
          <cx:pt idx="2026">1.73</cx:pt>
          <cx:pt idx="2027">2.75</cx:pt>
          <cx:pt idx="2028">1.25</cx:pt>
          <cx:pt idx="2029">1.1499999999999999</cx:pt>
          <cx:pt idx="2030">3</cx:pt>
          <cx:pt idx="2031">0.5</cx:pt>
          <cx:pt idx="2032">0.55000000000000004</cx:pt>
          <cx:pt idx="2033">1.6200000000000001</cx:pt>
          <cx:pt idx="2034">0.98999999999999999</cx:pt>
          <cx:pt idx="2035">1.6399999999999999</cx:pt>
          <cx:pt idx="2036">1.3300000000000001</cx:pt>
          <cx:pt idx="2037">1.25</cx:pt>
          <cx:pt idx="2038">0.78000000000000003</cx:pt>
          <cx:pt idx="2039">0.55000000000000004</cx:pt>
          <cx:pt idx="2040">0.78000000000000003</cx:pt>
          <cx:pt idx="2041">0.93999999999999995</cx:pt>
          <cx:pt idx="2042">0.89000000000000001</cx:pt>
          <cx:pt idx="2043">0.67000000000000004</cx:pt>
          <cx:pt idx="2044">0.58999999999999997</cx:pt>
          <cx:pt idx="2045">0.87</cx:pt>
          <cx:pt idx="2046">0.89000000000000001</cx:pt>
          <cx:pt idx="2047">0.67000000000000004</cx:pt>
          <cx:pt idx="2048">0.69999999999999996</cx:pt>
          <cx:pt idx="2049">0.88</cx:pt>
          <cx:pt idx="2050">0.87</cx:pt>
          <cx:pt idx="2051">2.9900000000000002</cx:pt>
          <cx:pt idx="2052">0.97999999999999998</cx:pt>
          <cx:pt idx="2053">0.97999999999999998</cx:pt>
          <cx:pt idx="2054">2.4900000000000002</cx:pt>
          <cx:pt idx="2055">0.68999999999999995</cx:pt>
          <cx:pt idx="2056">1.03</cx:pt>
          <cx:pt idx="2057">1.0600000000000001</cx:pt>
          <cx:pt idx="2058">1.6399999999999999</cx:pt>
          <cx:pt idx="2059">1.6399999999999999</cx:pt>
          <cx:pt idx="2060">0.68000000000000005</cx:pt>
          <cx:pt idx="2061">1.21</cx:pt>
          <cx:pt idx="2062">2.6200000000000001</cx:pt>
          <cx:pt idx="2063">1.1299999999999999</cx:pt>
          <cx:pt idx="2064">1.6699999999999999</cx:pt>
          <cx:pt idx="2065">1.71</cx:pt>
          <cx:pt idx="2066">1.73</cx:pt>
          <cx:pt idx="2067">0.35999999999999999</cx:pt>
          <cx:pt idx="2068">2.75</cx:pt>
          <cx:pt idx="2069">0.77000000000000002</cx:pt>
          <cx:pt idx="2070">1.1799999999999999</cx:pt>
          <cx:pt idx="2071">1.1200000000000001</cx:pt>
          <cx:pt idx="2073">0.79000000000000004</cx:pt>
          <cx:pt idx="2074">1.1699999999999999</cx:pt>
          <cx:pt idx="2075">1.1399999999999999</cx:pt>
          <cx:pt idx="2076">1.23</cx:pt>
          <cx:pt idx="2077">0.80000000000000004</cx:pt>
          <cx:pt idx="2078">0.58999999999999997</cx:pt>
          <cx:pt idx="2079">1.8500000000000001</cx:pt>
          <cx:pt idx="2080">1.3</cx:pt>
          <cx:pt idx="2081">1.4299999999999999</cx:pt>
          <cx:pt idx="2082">1.28</cx:pt>
          <cx:pt idx="2083">1.1299999999999999</cx:pt>
          <cx:pt idx="2084">0.81999999999999995</cx:pt>
          <cx:pt idx="2085">1.28</cx:pt>
          <cx:pt idx="2086">0.40999999999999998</cx:pt>
          <cx:pt idx="2087">1.04</cx:pt>
          <cx:pt idx="2088">1.03</cx:pt>
          <cx:pt idx="2089">1.03</cx:pt>
          <cx:pt idx="2090">1.3100000000000001</cx:pt>
          <cx:pt idx="2091">1.6699999999999999</cx:pt>
          <cx:pt idx="2093">0.34000000000000002</cx:pt>
          <cx:pt idx="2094">0.94999999999999996</cx:pt>
          <cx:pt idx="2095">0.81000000000000005</cx:pt>
          <cx:pt idx="2096">0.81000000000000005</cx:pt>
          <cx:pt idx="2097">1.6699999999999999</cx:pt>
          <cx:pt idx="2098">0.46000000000000002</cx:pt>
          <cx:pt idx="2099">0.48999999999999999</cx:pt>
          <cx:pt idx="2100">0.48999999999999999</cx:pt>
          <cx:pt idx="2101">0.47999999999999998</cx:pt>
          <cx:pt idx="2102">0.47999999999999998</cx:pt>
          <cx:pt idx="2103">3.5</cx:pt>
          <cx:pt idx="2104">0.23000000000000001</cx:pt>
          <cx:pt idx="2105">1.0600000000000001</cx:pt>
          <cx:pt idx="2106">0.85999999999999999</cx:pt>
          <cx:pt idx="2107">2.0699999999999998</cx:pt>
          <cx:pt idx="2108">0.62</cx:pt>
          <cx:pt idx="2109">0.39000000000000001</cx:pt>
          <cx:pt idx="2110">1.98</cx:pt>
          <cx:pt idx="2111">0.10000000000000001</cx:pt>
          <cx:pt idx="2112">0.62</cx:pt>
          <cx:pt idx="2113">0.39000000000000001</cx:pt>
          <cx:pt idx="2114">1.1899999999999999</cx:pt>
          <cx:pt idx="2115">0.60999999999999999</cx:pt>
          <cx:pt idx="2116">1.3400000000000001</cx:pt>
          <cx:pt idx="2117">1.45</cx:pt>
          <cx:pt idx="2118">1</cx:pt>
          <cx:pt idx="2119">0.80000000000000004</cx:pt>
          <cx:pt idx="2120">1.4099999999999999</cx:pt>
          <cx:pt idx="2121">0.81999999999999995</cx:pt>
          <cx:pt idx="2122">1.25</cx:pt>
          <cx:pt idx="2123">0.71999999999999997</cx:pt>
          <cx:pt idx="2124">1.0700000000000001</cx:pt>
          <cx:pt idx="2125">5</cx:pt>
          <cx:pt idx="2126">0.77000000000000002</cx:pt>
          <cx:pt idx="2127">0.23000000000000001</cx:pt>
          <cx:pt idx="2128">0.48999999999999999</cx:pt>
          <cx:pt idx="2129">0.81999999999999995</cx:pt>
          <cx:pt idx="2130">3.8300000000000001</cx:pt>
          <cx:pt idx="2131">0.76000000000000001</cx:pt>
          <cx:pt idx="2132">1.1899999999999999</cx:pt>
          <cx:pt idx="2133">1.0800000000000001</cx:pt>
          <cx:pt idx="2134">1.0800000000000001</cx:pt>
          <cx:pt idx="2135">2.4900000000000002</cx:pt>
          <cx:pt idx="2136">2.4900000000000002</cx:pt>
          <cx:pt idx="2137">0.90000000000000002</cx:pt>
          <cx:pt idx="2138">1.5900000000000001</cx:pt>
          <cx:pt idx="2139">1.5900000000000001</cx:pt>
          <cx:pt idx="2140">1.5</cx:pt>
          <cx:pt idx="2141">0.81000000000000005</cx:pt>
          <cx:pt idx="2142">1.6299999999999999</cx:pt>
          <cx:pt idx="2143">1.3</cx:pt>
          <cx:pt idx="2144">1.1799999999999999</cx:pt>
          <cx:pt idx="2145">1.52</cx:pt>
          <cx:pt idx="2146">0.66000000000000003</cx:pt>
          <cx:pt idx="2147">0.66000000000000003</cx:pt>
          <cx:pt idx="2148">1.1399999999999999</cx:pt>
          <cx:pt idx="2149">1.1399999999999999</cx:pt>
          <cx:pt idx="2150">0.97999999999999998</cx:pt>
          <cx:pt idx="2151">1.53</cx:pt>
          <cx:pt idx="2152">0.92000000000000004</cx:pt>
          <cx:pt idx="2153">0.46000000000000002</cx:pt>
          <cx:pt idx="2154">1.1899999999999999</cx:pt>
          <cx:pt idx="2155">0.53000000000000003</cx:pt>
          <cx:pt idx="2156">1.3500000000000001</cx:pt>
          <cx:pt idx="2157">1.3500000000000001</cx:pt>
          <cx:pt idx="2158">0.20000000000000001</cx:pt>
          <cx:pt idx="2159">0.52000000000000002</cx:pt>
          <cx:pt idx="2160">0.55000000000000004</cx:pt>
          <cx:pt idx="2161">0.96999999999999997</cx:pt>
          <cx:pt idx="2165">0.63</cx:pt>
          <cx:pt idx="2166">1.6000000000000001</cx:pt>
          <cx:pt idx="2167">1.0900000000000001</cx:pt>
          <cx:pt idx="2168">2.25</cx:pt>
          <cx:pt idx="2169">1.1599999999999999</cx:pt>
          <cx:pt idx="2170">2.6200000000000001</cx:pt>
          <cx:pt idx="2171">1.95</cx:pt>
          <cx:pt idx="2172">0.97999999999999998</cx:pt>
          <cx:pt idx="2173">1.4299999999999999</cx:pt>
          <cx:pt idx="2174">1.1299999999999999</cx:pt>
          <cx:pt idx="2175">0.65000000000000002</cx:pt>
          <cx:pt idx="2176">1.22</cx:pt>
          <cx:pt idx="2177">0.41999999999999998</cx:pt>
          <cx:pt idx="2178">1.05</cx:pt>
          <cx:pt idx="2179">2.79</cx:pt>
          <cx:pt idx="2180">1.3999999999999999</cx:pt>
          <cx:pt idx="2181">0.58999999999999997</cx:pt>
          <cx:pt idx="2182">1.72</cx:pt>
          <cx:pt idx="2183">0.78000000000000003</cx:pt>
          <cx:pt idx="2184">0.53000000000000003</cx:pt>
          <cx:pt idx="2185">0.65000000000000002</cx:pt>
          <cx:pt idx="2186">1.0600000000000001</cx:pt>
          <cx:pt idx="2187">0.53000000000000003</cx:pt>
          <cx:pt idx="2188">0.71999999999999997</cx:pt>
          <cx:pt idx="2189">1.47</cx:pt>
          <cx:pt idx="2190">2.27</cx:pt>
          <cx:pt idx="2191">2.75</cx:pt>
          <cx:pt idx="2192">0.40999999999999998</cx:pt>
          <cx:pt idx="2193">2.5499999999999998</cx:pt>
          <cx:pt idx="2197">1.3200000000000001</cx:pt>
          <cx:pt idx="2198">0.34000000000000002</cx:pt>
          <cx:pt idx="2199">1.2</cx:pt>
          <cx:pt idx="2200">0.82999999999999996</cx:pt>
          <cx:pt idx="2201">0.60999999999999999</cx:pt>
          <cx:pt idx="2202">0.60999999999999999</cx:pt>
          <cx:pt idx="2203">0.51000000000000001</cx:pt>
          <cx:pt idx="2204">0.33000000000000002</cx:pt>
          <cx:pt idx="2205">0.33000000000000002</cx:pt>
          <cx:pt idx="2207">0.65000000000000002</cx:pt>
          <cx:pt idx="2208">0.65000000000000002</cx:pt>
          <cx:pt idx="2209">1.1799999999999999</cx:pt>
          <cx:pt idx="2210">1.73</cx:pt>
          <cx:pt idx="2211">1.73</cx:pt>
          <cx:pt idx="2212">1.21</cx:pt>
          <cx:pt idx="2213">0.72999999999999998</cx:pt>
          <cx:pt idx="2215">2.3999999999999999</cx:pt>
          <cx:pt idx="2216">0.34999999999999998</cx:pt>
          <cx:pt idx="2217">0.34999999999999998</cx:pt>
          <cx:pt idx="2218">1.3300000000000001</cx:pt>
          <cx:pt idx="2219">1.28</cx:pt>
          <cx:pt idx="2220">0.76000000000000001</cx:pt>
          <cx:pt idx="2221">0.59999999999999998</cx:pt>
          <cx:pt idx="2222">0.5</cx:pt>
          <cx:pt idx="2223">0.53000000000000003</cx:pt>
          <cx:pt idx="2224">0.83999999999999997</cx:pt>
          <cx:pt idx="2225">0.94999999999999996</cx:pt>
          <cx:pt idx="2226">0.94999999999999996</cx:pt>
          <cx:pt idx="2227">0.88</cx:pt>
          <cx:pt idx="2228">1.75</cx:pt>
          <cx:pt idx="2229">1.23</cx:pt>
          <cx:pt idx="2230">3.0499999999999998</cx:pt>
          <cx:pt idx="2231">3.0499999999999998</cx:pt>
          <cx:pt idx="2232">0.46000000000000002</cx:pt>
          <cx:pt idx="2233">0.82999999999999996</cx:pt>
          <cx:pt idx="2234">0.52000000000000002</cx:pt>
          <cx:pt idx="2235">0.75</cx:pt>
          <cx:pt idx="2236">0.78000000000000003</cx:pt>
          <cx:pt idx="2237">0.78000000000000003</cx:pt>
          <cx:pt idx="2238">1.25</cx:pt>
          <cx:pt idx="2239">0.81000000000000005</cx:pt>
          <cx:pt idx="2240">0.75</cx:pt>
          <cx:pt idx="2241">0.97999999999999998</cx:pt>
          <cx:pt idx="2242">0.88</cx:pt>
          <cx:pt idx="2243">1.05</cx:pt>
          <cx:pt idx="2244">1.05</cx:pt>
          <cx:pt idx="2245">1.3</cx:pt>
          <cx:pt idx="2246">0.68000000000000005</cx:pt>
          <cx:pt idx="2247">0.88</cx:pt>
          <cx:pt idx="2248">1.25</cx:pt>
          <cx:pt idx="2249">0.28999999999999998</cx:pt>
          <cx:pt idx="2250">0.5</cx:pt>
          <cx:pt idx="2251">0.56000000000000005</cx:pt>
          <cx:pt idx="2252">0.34000000000000002</cx:pt>
          <cx:pt idx="2253">0.52000000000000002</cx:pt>
          <cx:pt idx="2254">1.0600000000000001</cx:pt>
          <cx:pt idx="2255">1.6699999999999999</cx:pt>
          <cx:pt idx="2256">1.6299999999999999</cx:pt>
          <cx:pt idx="2257">1.02</cx:pt>
          <cx:pt idx="2258">1.5800000000000001</cx:pt>
          <cx:pt idx="2259">0.85999999999999999</cx:pt>
          <cx:pt idx="2260">1.3400000000000001</cx:pt>
          <cx:pt idx="2261">1</cx:pt>
          <cx:pt idx="2262">2.2000000000000002</cx:pt>
          <cx:pt idx="2263">1.03</cx:pt>
          <cx:pt idx="2264">0.53000000000000003</cx:pt>
          <cx:pt idx="2265">0.78000000000000003</cx:pt>
          <cx:pt idx="2266">0.25</cx:pt>
          <cx:pt idx="2267">0.82999999999999996</cx:pt>
          <cx:pt idx="2268">1.7</cx:pt>
          <cx:pt idx="2269">1.72</cx:pt>
          <cx:pt idx="2270">0.63</cx:pt>
          <cx:pt idx="2271">1</cx:pt>
          <cx:pt idx="2272">0.60999999999999999</cx:pt>
          <cx:pt idx="2273">0.76000000000000001</cx:pt>
          <cx:pt idx="2274">0.63</cx:pt>
          <cx:pt idx="2275">0.92000000000000004</cx:pt>
          <cx:pt idx="2276">0.81000000000000005</cx:pt>
          <cx:pt idx="2279">1.01</cx:pt>
          <cx:pt idx="2280">1.0900000000000001</cx:pt>
          <cx:pt idx="2281">1.0900000000000001</cx:pt>
          <cx:pt idx="2282">0.92000000000000004</cx:pt>
          <cx:pt idx="2283">1.29</cx:pt>
          <cx:pt idx="2284">1.29</cx:pt>
          <cx:pt idx="2285">0.75</cx:pt>
          <cx:pt idx="2286">2.1699999999999999</cx:pt>
          <cx:pt idx="2287">2.1699999999999999</cx:pt>
          <cx:pt idx="2288">1.6200000000000001</cx:pt>
          <cx:pt idx="2289">1.23</cx:pt>
          <cx:pt idx="2290">0.37</cx:pt>
          <cx:pt idx="2291">0.56999999999999995</cx:pt>
          <cx:pt idx="2292">0.34000000000000002</cx:pt>
          <cx:pt idx="2293">3.4100000000000001</cx:pt>
          <cx:pt idx="2294">0.57999999999999996</cx:pt>
          <cx:pt idx="2295">0.57999999999999996</cx:pt>
          <cx:pt idx="2296">1.03</cx:pt>
          <cx:pt idx="2297">0.71999999999999997</cx:pt>
          <cx:pt idx="2298">0.77000000000000002</cx:pt>
          <cx:pt idx="2299">1.03</cx:pt>
          <cx:pt idx="2300">1.26</cx:pt>
          <cx:pt idx="2301">1.0700000000000001</cx:pt>
          <cx:pt idx="2302">1.0700000000000001</cx:pt>
          <cx:pt idx="2303">1.01</cx:pt>
          <cx:pt idx="2304">0.92000000000000004</cx:pt>
          <cx:pt idx="2305">0.35999999999999999</cx:pt>
          <cx:pt idx="2306">0.35999999999999999</cx:pt>
          <cx:pt idx="2307">1.4399999999999999</cx:pt>
          <cx:pt idx="2308">1.4399999999999999</cx:pt>
          <cx:pt idx="2309">0.44</cx:pt>
          <cx:pt idx="2310">0.83999999999999997</cx:pt>
          <cx:pt idx="2312">0.5</cx:pt>
          <cx:pt idx="2313">0.72999999999999998</cx:pt>
          <cx:pt idx="2314">1.23</cx:pt>
          <cx:pt idx="2315">0.97999999999999998</cx:pt>
          <cx:pt idx="2316">0.31</cx:pt>
          <cx:pt idx="2317">0.31</cx:pt>
          <cx:pt idx="2318">0.81000000000000005</cx:pt>
          <cx:pt idx="2319">0.37</cx:pt>
          <cx:pt idx="2320">0.37</cx:pt>
          <cx:pt idx="2321">0.84999999999999998</cx:pt>
          <cx:pt idx="2322">0.69999999999999996</cx:pt>
          <cx:pt idx="2323">0.22</cx:pt>
          <cx:pt idx="2324">1.25</cx:pt>
          <cx:pt idx="2325">0.54000000000000004</cx:pt>
          <cx:pt idx="2326">5.25</cx:pt>
          <cx:pt idx="2327">1.25</cx:pt>
          <cx:pt idx="2328">1.23</cx:pt>
          <cx:pt idx="2329">1.23</cx:pt>
          <cx:pt idx="2330">0.48999999999999999</cx:pt>
          <cx:pt idx="2331">2.5899999999999999</cx:pt>
          <cx:pt idx="2333">1.0800000000000001</cx:pt>
          <cx:pt idx="2335">1.02</cx:pt>
          <cx:pt idx="2336">0.67000000000000004</cx:pt>
          <cx:pt idx="2337">0.79000000000000004</cx:pt>
          <cx:pt idx="2338">0.68999999999999995</cx:pt>
          <cx:pt idx="2339">1.52</cx:pt>
          <cx:pt idx="2341">0.55000000000000004</cx:pt>
          <cx:pt idx="2342">0.53000000000000003</cx:pt>
          <cx:pt idx="2343">0.51000000000000001</cx:pt>
          <cx:pt idx="2344">0.63</cx:pt>
          <cx:pt idx="2345">0.89000000000000001</cx:pt>
          <cx:pt idx="2346">0.78000000000000003</cx:pt>
          <cx:pt idx="2347">0.78000000000000003</cx:pt>
          <cx:pt idx="2348">1.6299999999999999</cx:pt>
          <cx:pt idx="2349">0.75</cx:pt>
          <cx:pt idx="2350">0.75</cx:pt>
          <cx:pt idx="2351">0.28999999999999998</cx:pt>
          <cx:pt idx="2352">0.28999999999999998</cx:pt>
          <cx:pt idx="2353">0.91000000000000003</cx:pt>
          <cx:pt idx="2354">0.95999999999999996</cx:pt>
          <cx:pt idx="2355">0.28999999999999998</cx:pt>
          <cx:pt idx="2356">0.95999999999999996</cx:pt>
          <cx:pt idx="2357">0.68999999999999995</cx:pt>
          <cx:pt idx="2358">0.66000000000000003</cx:pt>
          <cx:pt idx="2359">0.42999999999999999</cx:pt>
          <cx:pt idx="2360">0.42999999999999999</cx:pt>
          <cx:pt idx="2361">0.91000000000000003</cx:pt>
          <cx:pt idx="2362">1.02</cx:pt>
          <cx:pt idx="2363">0.53000000000000003</cx:pt>
          <cx:pt idx="2364">0.53000000000000003</cx:pt>
          <cx:pt idx="2365">0.45000000000000001</cx:pt>
          <cx:pt idx="2366">1.4399999999999999</cx:pt>
          <cx:pt idx="2367">0.46999999999999997</cx:pt>
          <cx:pt idx="2368">2.73</cx:pt>
          <cx:pt idx="2369">2.73</cx:pt>
          <cx:pt idx="2370">1.3500000000000001</cx:pt>
          <cx:pt idx="2371">0.88</cx:pt>
          <cx:pt idx="2372">1.79</cx:pt>
          <cx:pt idx="2373">1.6000000000000001</cx:pt>
          <cx:pt idx="2374">1.6000000000000001</cx:pt>
          <cx:pt idx="2375">0.91000000000000003</cx:pt>
          <cx:pt idx="2376">0.52000000000000002</cx:pt>
          <cx:pt idx="2377">0.52000000000000002</cx:pt>
          <cx:pt idx="2378">0.62</cx:pt>
          <cx:pt idx="2379">2.48</cx:pt>
          <cx:pt idx="2380">2</cx:pt>
          <cx:pt idx="2381">2.5</cx:pt>
          <cx:pt idx="2382">1.8799999999999999</cx:pt>
          <cx:pt idx="2383">0.75</cx:pt>
          <cx:pt idx="2384">0.91000000000000003</cx:pt>
          <cx:pt idx="2385">1.3300000000000001</cx:pt>
          <cx:pt idx="2386">0.94999999999999996</cx:pt>
          <cx:pt idx="2387">0.57999999999999996</cx:pt>
          <cx:pt idx="2388">0.65000000000000002</cx:pt>
          <cx:pt idx="2389">0.93000000000000005</cx:pt>
          <cx:pt idx="2390">0.93000000000000005</cx:pt>
          <cx:pt idx="2391">1.6000000000000001</cx:pt>
          <cx:pt idx="2392">0.66000000000000003</cx:pt>
          <cx:pt idx="2393">1.25</cx:pt>
          <cx:pt idx="2394">0.81000000000000005</cx:pt>
          <cx:pt idx="2395">2.0099999999999998</cx:pt>
          <cx:pt idx="2396">1.74</cx:pt>
          <cx:pt idx="2397">0.84999999999999998</cx:pt>
          <cx:pt idx="2398">2.8799999999999999</cx:pt>
          <cx:pt idx="2399">1.1499999999999999</cx:pt>
          <cx:pt idx="2400">1.4299999999999999</cx:pt>
          <cx:pt idx="2401">0.80000000000000004</cx:pt>
          <cx:pt idx="2402">1.22</cx:pt>
          <cx:pt idx="2403">1.22</cx:pt>
          <cx:pt idx="2405">2.6299999999999999</cx:pt>
          <cx:pt idx="2406">2.6299999999999999</cx:pt>
          <cx:pt idx="2407">1.6799999999999999</cx:pt>
          <cx:pt idx="2408">1.6799999999999999</cx:pt>
          <cx:pt idx="2409">0.84999999999999998</cx:pt>
          <cx:pt idx="2410">1.6299999999999999</cx:pt>
          <cx:pt idx="2411">1.25</cx:pt>
          <cx:pt idx="2412">0.59999999999999998</cx:pt>
          <cx:pt idx="2413">1.1599999999999999</cx:pt>
          <cx:pt idx="2414">4.8899999999999997</cx:pt>
          <cx:pt idx="2415">0.94999999999999996</cx:pt>
          <cx:pt idx="2416">1.5700000000000001</cx:pt>
          <cx:pt idx="2417">0.85999999999999999</cx:pt>
          <cx:pt idx="2420">1.2</cx:pt>
          <cx:pt idx="2421">0.64000000000000001</cx:pt>
          <cx:pt idx="2422">1.24</cx:pt>
          <cx:pt idx="2423">0.77000000000000002</cx:pt>
          <cx:pt idx="2424">2.7000000000000002</cx:pt>
          <cx:pt idx="2425">0.71999999999999997</cx:pt>
          <cx:pt idx="2426">0.78000000000000003</cx:pt>
          <cx:pt idx="2427">1</cx:pt>
          <cx:pt idx="2428">1.97</cx:pt>
          <cx:pt idx="2429">1.97</cx:pt>
          <cx:pt idx="2430">1.0600000000000001</cx:pt>
          <cx:pt idx="2431">1.0600000000000001</cx:pt>
          <cx:pt idx="2432">1.01</cx:pt>
          <cx:pt idx="2433">0.93000000000000005</cx:pt>
          <cx:pt idx="2434">0.64000000000000001</cx:pt>
          <cx:pt idx="2435">0.81000000000000005</cx:pt>
          <cx:pt idx="2436">1.3300000000000001</cx:pt>
          <cx:pt idx="2437">0.92000000000000004</cx:pt>
          <cx:pt idx="2438">0.55000000000000004</cx:pt>
          <cx:pt idx="2439">0.55000000000000004</cx:pt>
          <cx:pt idx="2440">1.03</cx:pt>
          <cx:pt idx="2441">1.3500000000000001</cx:pt>
          <cx:pt idx="2442">0.68000000000000005</cx:pt>
          <cx:pt idx="2443">1.3300000000000001</cx:pt>
          <cx:pt idx="2444">1.3600000000000001</cx:pt>
          <cx:pt idx="2445">0.47999999999999998</cx:pt>
          <cx:pt idx="2446">0.83999999999999997</cx:pt>
          <cx:pt idx="2447">0.83999999999999997</cx:pt>
          <cx:pt idx="2448">1.5900000000000001</cx:pt>
          <cx:pt idx="2449">0.35999999999999999</cx:pt>
          <cx:pt idx="2450">2.23</cx:pt>
          <cx:pt idx="2452">0.77000000000000002</cx:pt>
          <cx:pt idx="2453">0.83999999999999997</cx:pt>
          <cx:pt idx="2454">2.2799999999999998</cx:pt>
          <cx:pt idx="2455">1.26</cx:pt>
          <cx:pt idx="2456">0.97999999999999998</cx:pt>
          <cx:pt idx="2457">2.0699999999999998</cx:pt>
          <cx:pt idx="2458">2.04</cx:pt>
          <cx:pt idx="2459">2.25</cx:pt>
          <cx:pt idx="2460">0.93999999999999995</cx:pt>
          <cx:pt idx="2461">1.98</cx:pt>
          <cx:pt idx="2462">0.91000000000000003</cx:pt>
          <cx:pt idx="2463">0.89000000000000001</cx:pt>
          <cx:pt idx="2464">1</cx:pt>
          <cx:pt idx="2465">0.75</cx:pt>
          <cx:pt idx="2466">1.1100000000000001</cx:pt>
          <cx:pt idx="2467">1.05</cx:pt>
          <cx:pt idx="2468">0.82999999999999996</cx:pt>
          <cx:pt idx="2469">1.04</cx:pt>
          <cx:pt idx="2470">1.2</cx:pt>
          <cx:pt idx="2471">1.2</cx:pt>
          <cx:pt idx="2472">0.72999999999999998</cx:pt>
          <cx:pt idx="2473">1.25</cx:pt>
          <cx:pt idx="2474">0.64000000000000001</cx:pt>
          <cx:pt idx="2475">1.6499999999999999</cx:pt>
          <cx:pt idx="2476">1.3200000000000001</cx:pt>
          <cx:pt idx="2477">2.1800000000000002</cx:pt>
          <cx:pt idx="2478">0.66000000000000003</cx:pt>
          <cx:pt idx="2479">0.79000000000000004</cx:pt>
          <cx:pt idx="2480">1.4299999999999999</cx:pt>
          <cx:pt idx="2481">0.93999999999999995</cx:pt>
          <cx:pt idx="2482">1.8700000000000001</cx:pt>
          <cx:pt idx="2483">0.65000000000000002</cx:pt>
          <cx:pt idx="2484">1.25</cx:pt>
          <cx:pt idx="2485">1.03</cx:pt>
          <cx:pt idx="2486">1.03</cx:pt>
          <cx:pt idx="2487">0.94999999999999996</cx:pt>
          <cx:pt idx="2488">1.53</cx:pt>
          <cx:pt idx="2489">1.1799999999999999</cx:pt>
          <cx:pt idx="2490">0.66000000000000003</cx:pt>
          <cx:pt idx="2491">0.26000000000000001</cx:pt>
          <cx:pt idx="2492">0.26000000000000001</cx:pt>
          <cx:pt idx="2494">0.97999999999999998</cx:pt>
          <cx:pt idx="2495">0.97999999999999998</cx:pt>
          <cx:pt idx="2496">0.56000000000000005</cx:pt>
          <cx:pt idx="2497">3.7400000000000002</cx:pt>
          <cx:pt idx="2498">0.90000000000000002</cx:pt>
          <cx:pt idx="2499">1.75</cx:pt>
          <cx:pt idx="2500">0.75</cx:pt>
          <cx:pt idx="2501">2.4700000000000002</cx:pt>
          <cx:pt idx="2502">1.3200000000000001</cx:pt>
          <cx:pt idx="2503">1.01</cx:pt>
          <cx:pt idx="2504">0.70999999999999996</cx:pt>
          <cx:pt idx="2505">1.21</cx:pt>
          <cx:pt idx="2506">0.089999999999999997</cx:pt>
          <cx:pt idx="2507">2.6600000000000001</cx:pt>
          <cx:pt idx="2508">0.64000000000000001</cx:pt>
          <cx:pt idx="2509">1.1899999999999999</cx:pt>
          <cx:pt idx="2510">0.91000000000000003</cx:pt>
          <cx:pt idx="2511">1.1100000000000001</cx:pt>
          <cx:pt idx="2512">1.3</cx:pt>
          <cx:pt idx="2515">0.60999999999999999</cx:pt>
          <cx:pt idx="2516">0.60999999999999999</cx:pt>
          <cx:pt idx="2517">0.60999999999999999</cx:pt>
          <cx:pt idx="2518">2.0099999999999998</cx:pt>
          <cx:pt idx="2519">2.0099999999999998</cx:pt>
          <cx:pt idx="2520">2.0099999999999998</cx:pt>
          <cx:pt idx="2521">0.71999999999999997</cx:pt>
          <cx:pt idx="2522">5.1299999999999999</cx:pt>
          <cx:pt idx="2523">1.22</cx:pt>
          <cx:pt idx="2524">1.22</cx:pt>
          <cx:pt idx="2525">3.5299999999999998</cx:pt>
          <cx:pt idx="2526">2.1899999999999999</cx:pt>
          <cx:pt idx="2527">1.8400000000000001</cx:pt>
          <cx:pt idx="2528">1.8799999999999999</cx:pt>
          <cx:pt idx="2529">1.24</cx:pt>
          <cx:pt idx="2530">2.25</cx:pt>
          <cx:pt idx="2531">1.5800000000000001</cx:pt>
          <cx:pt idx="2532">1.1299999999999999</cx:pt>
          <cx:pt idx="2533">1.0600000000000001</cx:pt>
          <cx:pt idx="2534">1.8899999999999999</cx:pt>
          <cx:pt idx="2535">1.1499999999999999</cx:pt>
          <cx:pt idx="2536">1.54</cx:pt>
          <cx:pt idx="2537">0.69999999999999996</cx:pt>
          <cx:pt idx="2538">0.65000000000000002</cx:pt>
          <cx:pt idx="2539">1.0600000000000001</cx:pt>
          <cx:pt idx="2540">1.3899999999999999</cx:pt>
          <cx:pt idx="2541">0.83999999999999997</cx:pt>
          <cx:pt idx="2542">0.94999999999999996</cx:pt>
          <cx:pt idx="2543">2.8700000000000001</cx:pt>
          <cx:pt idx="2544">1.48</cx:pt>
          <cx:pt idx="2545">0.90000000000000002</cx:pt>
          <cx:pt idx="2546">0.51000000000000001</cx:pt>
          <cx:pt idx="2547">0.51000000000000001</cx:pt>
          <cx:pt idx="2548">1.1299999999999999</cx:pt>
          <cx:pt idx="2549">0.71999999999999997</cx:pt>
          <cx:pt idx="2550">1.0700000000000001</cx:pt>
          <cx:pt idx="2551">0.51000000000000001</cx:pt>
          <cx:pt idx="2552">0.51000000000000001</cx:pt>
          <cx:pt idx="2553">1.54</cx:pt>
          <cx:pt idx="2554">1.4199999999999999</cx:pt>
          <cx:pt idx="2555">0.90000000000000002</cx:pt>
          <cx:pt idx="2556">1.3600000000000001</cx:pt>
          <cx:pt idx="2557">3.1000000000000001</cx:pt>
          <cx:pt idx="2558">1.24</cx:pt>
          <cx:pt idx="2559">0.91000000000000003</cx:pt>
          <cx:pt idx="2560">0.94999999999999996</cx:pt>
          <cx:pt idx="2561">1.03</cx:pt>
          <cx:pt idx="2562">1.03</cx:pt>
          <cx:pt idx="2563">1.03</cx:pt>
          <cx:pt idx="2564">0.90000000000000002</cx:pt>
          <cx:pt idx="2565">0.77000000000000002</cx:pt>
          <cx:pt idx="2566">1.76</cx:pt>
          <cx:pt idx="2567">0.56999999999999995</cx:pt>
          <cx:pt idx="2568">1.6799999999999999</cx:pt>
          <cx:pt idx="2569">1.27</cx:pt>
          <cx:pt idx="2570">1.8600000000000001</cx:pt>
          <cx:pt idx="2572">0.62</cx:pt>
          <cx:pt idx="2573">0.62</cx:pt>
          <cx:pt idx="2574">1.6100000000000001</cx:pt>
          <cx:pt idx="2575">1.45</cx:pt>
          <cx:pt idx="2576">1.27</cx:pt>
          <cx:pt idx="2577">0.80000000000000004</cx:pt>
          <cx:pt idx="2578">1.3400000000000001</cx:pt>
          <cx:pt idx="2579">1.1799999999999999</cx:pt>
          <cx:pt idx="2580">0.91000000000000003</cx:pt>
          <cx:pt idx="2581">0.65000000000000002</cx:pt>
          <cx:pt idx="2582">3.4500000000000002</cx:pt>
          <cx:pt idx="2583">1.1799999999999999</cx:pt>
          <cx:pt idx="2584">1.46</cx:pt>
          <cx:pt idx="2585">0.42999999999999999</cx:pt>
          <cx:pt idx="2586">1.1499999999999999</cx:pt>
          <cx:pt idx="2587">0.29999999999999999</cx:pt>
          <cx:pt idx="2588">0.80000000000000004</cx:pt>
          <cx:pt idx="2589">1.49</cx:pt>
          <cx:pt idx="2590">1.1699999999999999</cx:pt>
          <cx:pt idx="2591">1.9299999999999999</cx:pt>
          <cx:pt idx="2592">1.0900000000000001</cx:pt>
          <cx:pt idx="2594">1.1200000000000001</cx:pt>
          <cx:pt idx="2595">0.80000000000000004</cx:pt>
          <cx:pt idx="2596">0.96999999999999997</cx:pt>
          <cx:pt idx="2597">3.2999999999999998</cx:pt>
          <cx:pt idx="2598">3.3799999999999999</cx:pt>
          <cx:pt idx="2599">1.49</cx:pt>
          <cx:pt idx="2600">1.74</cx:pt>
          <cx:pt idx="2601">1.6799999999999999</cx:pt>
          <cx:pt idx="2602">0.56999999999999995</cx:pt>
          <cx:pt idx="2603">1.27</cx:pt>
          <cx:pt idx="2604">0.81000000000000005</cx:pt>
          <cx:pt idx="2605">0.57999999999999996</cx:pt>
          <cx:pt idx="2606">0.78000000000000003</cx:pt>
          <cx:pt idx="2607">0.97999999999999998</cx:pt>
          <cx:pt idx="2608">0.93999999999999995</cx:pt>
          <cx:pt idx="2609">1.23</cx:pt>
          <cx:pt idx="2610">1.3</cx:pt>
          <cx:pt idx="2611">1.24</cx:pt>
          <cx:pt idx="2612">1.21</cx:pt>
          <cx:pt idx="2613">1.28</cx:pt>
          <cx:pt idx="2614">1.5</cx:pt>
          <cx:pt idx="2615">0.93999999999999995</cx:pt>
          <cx:pt idx="2616">1.1699999999999999</cx:pt>
          <cx:pt idx="2617">0.83999999999999997</cx:pt>
          <cx:pt idx="2618">1.1000000000000001</cx:pt>
          <cx:pt idx="2619">1.25</cx:pt>
          <cx:pt idx="2620">1.25</cx:pt>
          <cx:pt idx="2621">0.81000000000000005</cx:pt>
          <cx:pt idx="2622">0.57999999999999996</cx:pt>
          <cx:pt idx="2623">0.92000000000000004</cx:pt>
          <cx:pt idx="2624">0.56999999999999995</cx:pt>
          <cx:pt idx="2625">0.82999999999999996</cx:pt>
          <cx:pt idx="2626">0.82999999999999996</cx:pt>
          <cx:pt idx="2627">1.2</cx:pt>
          <cx:pt idx="2628">1.1200000000000001</cx:pt>
          <cx:pt idx="2629">1.3999999999999999</cx:pt>
          <cx:pt idx="2630">0.96999999999999997</cx:pt>
          <cx:pt idx="2631">0.27000000000000002</cx:pt>
          <cx:pt idx="2632">0.27000000000000002</cx:pt>
          <cx:pt idx="2633">0.72999999999999998</cx:pt>
          <cx:pt idx="2634">0.78000000000000003</cx:pt>
          <cx:pt idx="2635">2.9500000000000002</cx:pt>
          <cx:pt idx="2637">0.93999999999999995</cx:pt>
          <cx:pt idx="2638">0.63</cx:pt>
          <cx:pt idx="2639">1.8700000000000001</cx:pt>
          <cx:pt idx="2640">0.59999999999999998</cx:pt>
          <cx:pt idx="2641">0.78000000000000003</cx:pt>
          <cx:pt idx="2642">1.1200000000000001</cx:pt>
          <cx:pt idx="2643">1.1200000000000001</cx:pt>
          <cx:pt idx="2644">1.23</cx:pt>
          <cx:pt idx="2645">0.87</cx:pt>
          <cx:pt idx="2646">0.68999999999999995</cx:pt>
          <cx:pt idx="2647">0.72999999999999998</cx:pt>
          <cx:pt idx="2648">2.0299999999999998</cx:pt>
          <cx:pt idx="2649">0.88</cx:pt>
          <cx:pt idx="2650">1.04</cx:pt>
          <cx:pt idx="2651">2.0499999999999998</cx:pt>
          <cx:pt idx="2652">1.6499999999999999</cx:pt>
          <cx:pt idx="2653">0.77000000000000002</cx:pt>
          <cx:pt idx="2654">25</cx:pt>
          <cx:pt idx="2655">2.5899999999999999</cx:pt>
          <cx:pt idx="2656">1.8100000000000001</cx:pt>
          <cx:pt idx="2657">0.54000000000000004</cx:pt>
          <cx:pt idx="2658">3.3700000000000001</cx:pt>
          <cx:pt idx="2659">1.4099999999999999</cx:pt>
          <cx:pt idx="2660">0.93000000000000005</cx:pt>
          <cx:pt idx="2661">0.46000000000000002</cx:pt>
          <cx:pt idx="2662">1.03</cx:pt>
          <cx:pt idx="2663">0.68999999999999995</cx:pt>
          <cx:pt idx="2664">0.70999999999999996</cx:pt>
          <cx:pt idx="2665">2.0699999999999998</cx:pt>
          <cx:pt idx="2666">0.40000000000000002</cx:pt>
          <cx:pt idx="2667">1.3</cx:pt>
          <cx:pt idx="2668">0.62</cx:pt>
          <cx:pt idx="2669">1.7</cx:pt>
          <cx:pt idx="2670">1.0700000000000001</cx:pt>
          <cx:pt idx="2673">0.76000000000000001</cx:pt>
          <cx:pt idx="2677">0.80000000000000004</cx:pt>
          <cx:pt idx="2678">1.5</cx:pt>
          <cx:pt idx="2679">1.2</cx:pt>
          <cx:pt idx="2680">0.80000000000000004</cx:pt>
          <cx:pt idx="2681">2.2599999999999998</cx:pt>
          <cx:pt idx="2682">0.82999999999999996</cx:pt>
          <cx:pt idx="2683">1.1899999999999999</cx:pt>
          <cx:pt idx="2684">0.91000000000000003</cx:pt>
          <cx:pt idx="2685">0.98999999999999999</cx:pt>
          <cx:pt idx="2686">1.1200000000000001</cx:pt>
          <cx:pt idx="2687">1.23</cx:pt>
          <cx:pt idx="2688">1.79</cx:pt>
          <cx:pt idx="2689">1.0600000000000001</cx:pt>
          <cx:pt idx="2690">1.28</cx:pt>
          <cx:pt idx="2691">1.28</cx:pt>
          <cx:pt idx="2692">1</cx:pt>
          <cx:pt idx="2693">1.4199999999999999</cx:pt>
          <cx:pt idx="2694">0.79000000000000004</cx:pt>
          <cx:pt idx="2695">0.89000000000000001</cx:pt>
          <cx:pt idx="2696">1.1499999999999999</cx:pt>
          <cx:pt idx="2697">1.1499999999999999</cx:pt>
          <cx:pt idx="2699">0.17999999999999999</cx:pt>
          <cx:pt idx="2700">2.2000000000000002</cx:pt>
          <cx:pt idx="2701">2.2000000000000002</cx:pt>
          <cx:pt idx="2702">0.73999999999999999</cx:pt>
          <cx:pt idx="2703">0.68999999999999995</cx:pt>
          <cx:pt idx="2704">0.70999999999999996</cx:pt>
          <cx:pt idx="2707">1.98</cx:pt>
          <cx:pt idx="2708">1.6899999999999999</cx:pt>
          <cx:pt idx="2709">0.14999999999999999</cx:pt>
          <cx:pt idx="2710">0.87</cx:pt>
          <cx:pt idx="2711">1.01</cx:pt>
          <cx:pt idx="2712">1.21</cx:pt>
          <cx:pt idx="2713">1.1000000000000001</cx:pt>
          <cx:pt idx="2714">0.73999999999999999</cx:pt>
          <cx:pt idx="2715">0.79000000000000004</cx:pt>
          <cx:pt idx="2716">0.96999999999999997</cx:pt>
          <cx:pt idx="2717">1.03</cx:pt>
          <cx:pt idx="2718">0.89000000000000001</cx:pt>
          <cx:pt idx="2719">1.3500000000000001</cx:pt>
          <cx:pt idx="2720">0.71999999999999997</cx:pt>
          <cx:pt idx="2721">1.74</cx:pt>
          <cx:pt idx="2722">0.88</cx:pt>
          <cx:pt idx="2723">2.6099999999999999</cx:pt>
          <cx:pt idx="2724">0.70999999999999996</cx:pt>
          <cx:pt idx="2725">0.58999999999999997</cx:pt>
          <cx:pt idx="2726">1</cx:pt>
          <cx:pt idx="2727">2.1600000000000001</cx:pt>
          <cx:pt idx="2728">0.68999999999999995</cx:pt>
          <cx:pt idx="2729">2.3599999999999999</cx:pt>
          <cx:pt idx="2730">2.0499999999999998</cx:pt>
          <cx:pt idx="2731">1.8</cx:pt>
          <cx:pt idx="2732">1.77</cx:pt>
          <cx:pt idx="2733">2.27</cx:pt>
          <cx:pt idx="2734">0.25</cx:pt>
          <cx:pt idx="2735">0.62</cx:pt>
          <cx:pt idx="2736">1.4199999999999999</cx:pt>
          <cx:pt idx="2737">0.92000000000000004</cx:pt>
          <cx:pt idx="2738">0.71999999999999997</cx:pt>
          <cx:pt idx="2739">0.71999999999999997</cx:pt>
          <cx:pt idx="2740">0.77000000000000002</cx:pt>
          <cx:pt idx="2741">0.77000000000000002</cx:pt>
          <cx:pt idx="2742">1.02</cx:pt>
          <cx:pt idx="2743">0.84999999999999998</cx:pt>
          <cx:pt idx="2744">1.1399999999999999</cx:pt>
          <cx:pt idx="2745">1.8799999999999999</cx:pt>
          <cx:pt idx="2746">0.87</cx:pt>
          <cx:pt idx="2747">0.82999999999999996</cx:pt>
          <cx:pt idx="2748">0.46000000000000002</cx:pt>
          <cx:pt idx="2749">1.5</cx:pt>
          <cx:pt idx="2750">1.46</cx:pt>
          <cx:pt idx="2751">1.7</cx:pt>
          <cx:pt idx="2752">0.67000000000000004</cx:pt>
          <cx:pt idx="2753">2.71</cx:pt>
          <cx:pt idx="2754">0.79000000000000004</cx:pt>
          <cx:pt idx="2755">0.95999999999999996</cx:pt>
          <cx:pt idx="2756">1.1100000000000001</cx:pt>
          <cx:pt idx="2757">0.63</cx:pt>
          <cx:pt idx="2758">1.1899999999999999</cx:pt>
          <cx:pt idx="2759">0.71999999999999997</cx:pt>
          <cx:pt idx="2760">1.74</cx:pt>
          <cx:pt idx="2761">2.27</cx:pt>
          <cx:pt idx="2762">0.52000000000000002</cx:pt>
          <cx:pt idx="2763">1.47</cx:pt>
          <cx:pt idx="2764">1.99</cx:pt>
          <cx:pt idx="2765">1.3799999999999999</cx:pt>
          <cx:pt idx="2766">1.3799999999999999</cx:pt>
          <cx:pt idx="2767">1.3600000000000001</cx:pt>
          <cx:pt idx="2768">1.3</cx:pt>
          <cx:pt idx="2769">0.54000000000000004</cx:pt>
          <cx:pt idx="2770">0.65000000000000002</cx:pt>
          <cx:pt idx="2771">0.84999999999999998</cx:pt>
          <cx:pt idx="2772">1.1000000000000001</cx:pt>
          <cx:pt idx="2773">0.63</cx:pt>
          <cx:pt idx="2774">1.0900000000000001</cx:pt>
          <cx:pt idx="2776">0.45000000000000001</cx:pt>
          <cx:pt idx="2777">1.5800000000000001</cx:pt>
          <cx:pt idx="2778">0.98999999999999999</cx:pt>
          <cx:pt idx="2779">1.77</cx:pt>
          <cx:pt idx="2780">1.3799999999999999</cx:pt>
          <cx:pt idx="2781">1.72</cx:pt>
          <cx:pt idx="2782">3.2999999999999998</cx:pt>
          <cx:pt idx="2783">1.21</cx:pt>
          <cx:pt idx="2784">2.0299999999999998</cx:pt>
          <cx:pt idx="2785">1.52</cx:pt>
          <cx:pt idx="2786">0.98999999999999999</cx:pt>
          <cx:pt idx="2787">1.53</cx:pt>
          <cx:pt idx="2788">1.1399999999999999</cx:pt>
          <cx:pt idx="2789">1.2</cx:pt>
          <cx:pt idx="2790">1.03</cx:pt>
          <cx:pt idx="2791">1.8500000000000001</cx:pt>
          <cx:pt idx="2792">3.4100000000000001</cx:pt>
          <cx:pt idx="2793">1.23</cx:pt>
          <cx:pt idx="2794">1.25</cx:pt>
          <cx:pt idx="2795">0.63</cx:pt>
          <cx:pt idx="2797">1</cx:pt>
          <cx:pt idx="2798">0.63</cx:pt>
          <cx:pt idx="2799">0.46000000000000002</cx:pt>
          <cx:pt idx="2800">0.68000000000000005</cx:pt>
          <cx:pt idx="2801">1.0900000000000001</cx:pt>
          <cx:pt idx="2802">0.92000000000000004</cx:pt>
          <cx:pt idx="2803">1.3100000000000001</cx:pt>
          <cx:pt idx="2804">0.76000000000000001</cx:pt>
          <cx:pt idx="2805">1.25</cx:pt>
          <cx:pt idx="2806">1.21</cx:pt>
          <cx:pt idx="2807">1.22</cx:pt>
          <cx:pt idx="2808">1.22</cx:pt>
          <cx:pt idx="2809">0.80000000000000004</cx:pt>
          <cx:pt idx="2810">0.94999999999999996</cx:pt>
          <cx:pt idx="2811">0.71999999999999997</cx:pt>
          <cx:pt idx="2812">0.22</cx:pt>
          <cx:pt idx="2813">1.28</cx:pt>
          <cx:pt idx="2814">0.28000000000000003</cx:pt>
          <cx:pt idx="2815">0.71999999999999997</cx:pt>
          <cx:pt idx="2816">0.80000000000000004</cx:pt>
          <cx:pt idx="2817">0.52000000000000002</cx:pt>
          <cx:pt idx="2818">0.65000000000000002</cx:pt>
          <cx:pt idx="2819">1.8200000000000001</cx:pt>
          <cx:pt idx="2820">1.3700000000000001</cx:pt>
          <cx:pt idx="2821">0.75</cx:pt>
          <cx:pt idx="2822">0.83999999999999997</cx:pt>
          <cx:pt idx="2823">1.02</cx:pt>
          <cx:pt idx="2824">1.03</cx:pt>
          <cx:pt idx="2825">1.1399999999999999</cx:pt>
          <cx:pt idx="2826">1.6499999999999999</cx:pt>
          <cx:pt idx="2827">1.05</cx:pt>
          <cx:pt idx="2828">0.65000000000000002</cx:pt>
          <cx:pt idx="2829">1.5700000000000001</cx:pt>
          <cx:pt idx="2830">1.5700000000000001</cx:pt>
          <cx:pt idx="2831">0.95999999999999996</cx:pt>
          <cx:pt idx="2832">1.1599999999999999</cx:pt>
          <cx:pt idx="2833">0.5</cx:pt>
          <cx:pt idx="2834">1.1399999999999999</cx:pt>
          <cx:pt idx="2835">0.60999999999999999</cx:pt>
          <cx:pt idx="2836">0.94999999999999996</cx:pt>
          <cx:pt idx="2837">1.48</cx:pt>
          <cx:pt idx="2838">0.97999999999999998</cx:pt>
          <cx:pt idx="2839">3</cx:pt>
          <cx:pt idx="2840">1.0600000000000001</cx:pt>
          <cx:pt idx="2841">1</cx:pt>
          <cx:pt idx="2842">1.1799999999999999</cx:pt>
          <cx:pt idx="2843">1.1899999999999999</cx:pt>
          <cx:pt idx="2844">1.1899999999999999</cx:pt>
          <cx:pt idx="2845">2.3999999999999999</cx:pt>
          <cx:pt idx="2846">2.04</cx:pt>
          <cx:pt idx="2847">0.94999999999999996</cx:pt>
          <cx:pt idx="2848">1.3400000000000001</cx:pt>
          <cx:pt idx="2849">0.84999999999999998</cx:pt>
          <cx:pt idx="2850">1.3700000000000001</cx:pt>
          <cx:pt idx="2851">0.77000000000000002</cx:pt>
          <cx:pt idx="2852">1.1200000000000001</cx:pt>
          <cx:pt idx="2853">0.58999999999999997</cx:pt>
          <cx:pt idx="2854">1.3799999999999999</cx:pt>
          <cx:pt idx="2855">0.39000000000000001</cx:pt>
          <cx:pt idx="2856">0.37</cx:pt>
          <cx:pt idx="2857">1.6799999999999999</cx:pt>
          <cx:pt idx="2859">0.51000000000000001</cx:pt>
          <cx:pt idx="2860">0.94999999999999996</cx:pt>
          <cx:pt idx="2861">2.2400000000000002</cx:pt>
          <cx:pt idx="2862">0.95999999999999996</cx:pt>
          <cx:pt idx="2863">0.77000000000000002</cx:pt>
          <cx:pt idx="2864">1.4399999999999999</cx:pt>
          <cx:pt idx="2865">1.6699999999999999</cx:pt>
          <cx:pt idx="2866">1.3600000000000001</cx:pt>
          <cx:pt idx="2867">0.75</cx:pt>
          <cx:pt idx="2868">0.75</cx:pt>
          <cx:pt idx="2869">0.5</cx:pt>
          <cx:pt idx="2870">0.89000000000000001</cx:pt>
          <cx:pt idx="2871">0.82999999999999996</cx:pt>
          <cx:pt idx="2872">1</cx:pt>
          <cx:pt idx="2873">1.6499999999999999</cx:pt>
          <cx:pt idx="2874">0.65000000000000002</cx:pt>
          <cx:pt idx="2875">0.89000000000000001</cx:pt>
          <cx:pt idx="2876">0.89000000000000001</cx:pt>
          <cx:pt idx="2877">0.82999999999999996</cx:pt>
          <cx:pt idx="2878">0.63</cx:pt>
          <cx:pt idx="2879">0.48999999999999999</cx:pt>
          <cx:pt idx="2880">0.20999999999999999</cx:pt>
          <cx:pt idx="2881">0.92000000000000004</cx:pt>
          <cx:pt idx="2882">0.5</cx:pt>
          <cx:pt idx="2883">0.55000000000000004</cx:pt>
          <cx:pt idx="2884">1.5600000000000001</cx:pt>
          <cx:pt idx="2885">1.72</cx:pt>
          <cx:pt idx="2887">0.68999999999999995</cx:pt>
          <cx:pt idx="2888">0.57999999999999996</cx:pt>
          <cx:pt idx="2889">0.67000000000000004</cx:pt>
          <cx:pt idx="2890">1.5</cx:pt>
          <cx:pt idx="2891">0.97999999999999998</cx:pt>
          <cx:pt idx="2892">0.97999999999999998</cx:pt>
          <cx:pt idx="2893">0.80000000000000004</cx:pt>
          <cx:pt idx="2894">1.03</cx:pt>
          <cx:pt idx="2895">1.03</cx:pt>
          <cx:pt idx="2896">0.94999999999999996</cx:pt>
          <cx:pt idx="2897">1.51</cx:pt>
          <cx:pt idx="2898">0.87</cx:pt>
          <cx:pt idx="2899">1.29</cx:pt>
          <cx:pt idx="2900">1.8799999999999999</cx:pt>
          <cx:pt idx="2901">0.78000000000000003</cx:pt>
          <cx:pt idx="2902">0.82999999999999996</cx:pt>
          <cx:pt idx="2903">1.8</cx:pt>
          <cx:pt idx="2904">0.73999999999999999</cx:pt>
          <cx:pt idx="2905">1.1100000000000001</cx:pt>
          <cx:pt idx="2906">0.90000000000000002</cx:pt>
          <cx:pt idx="2907">2.27</cx:pt>
          <cx:pt idx="2908">2.27</cx:pt>
          <cx:pt idx="2909">0.85999999999999999</cx:pt>
          <cx:pt idx="2910">0.85999999999999999</cx:pt>
          <cx:pt idx="2911">4.0899999999999999</cx:pt>
          <cx:pt idx="2912">1.21</cx:pt>
          <cx:pt idx="2913">0.97999999999999998</cx:pt>
          <cx:pt idx="2914">1.6299999999999999</cx:pt>
          <cx:pt idx="2915">1.1100000000000001</cx:pt>
          <cx:pt idx="2916">0.71999999999999997</cx:pt>
          <cx:pt idx="2917">1.3200000000000001</cx:pt>
          <cx:pt idx="2918">1.45</cx:pt>
          <cx:pt idx="2919">1.45</cx:pt>
          <cx:pt idx="2920">0.82999999999999996</cx:pt>
          <cx:pt idx="2921">1.1499999999999999</cx:pt>
          <cx:pt idx="2922">0.29999999999999999</cx:pt>
          <cx:pt idx="2923">0.56999999999999995</cx:pt>
          <cx:pt idx="2924">0.80000000000000004</cx:pt>
          <cx:pt idx="2925">0.63</cx:pt>
          <cx:pt idx="2926">0.56999999999999995</cx:pt>
          <cx:pt idx="2927">1</cx:pt>
          <cx:pt idx="2928">1</cx:pt>
          <cx:pt idx="2929">1.5</cx:pt>
          <cx:pt idx="2930">1.1100000000000001</cx:pt>
          <cx:pt idx="2931">0.68999999999999995</cx:pt>
          <cx:pt idx="2932">0.42999999999999999</cx:pt>
          <cx:pt idx="2933">0.68999999999999995</cx:pt>
          <cx:pt idx="2934">1</cx:pt>
          <cx:pt idx="2935">0.58999999999999997</cx:pt>
          <cx:pt idx="2936">1.25</cx:pt>
          <cx:pt idx="2937">3.4300000000000002</cx:pt>
          <cx:pt idx="2938">0.75</cx:pt>
          <cx:pt idx="2939">0.67000000000000004</cx:pt>
          <cx:pt idx="2940">1.1799999999999999</cx:pt>
          <cx:pt idx="2941">0.93000000000000005</cx:pt>
          <cx:pt idx="2942">1.6299999999999999</cx:pt>
          <cx:pt idx="2943">1.51</cx:pt>
          <cx:pt idx="2944">1.25</cx:pt>
          <cx:pt idx="2945">1.01</cx:pt>
          <cx:pt idx="2946">1.03</cx:pt>
          <cx:pt idx="2947">1.4199999999999999</cx:pt>
          <cx:pt idx="2948">0.65000000000000002</cx:pt>
          <cx:pt idx="2949">0.84999999999999998</cx:pt>
          <cx:pt idx="2950">0.89000000000000001</cx:pt>
          <cx:pt idx="2952">1.5800000000000001</cx:pt>
          <cx:pt idx="2953">1.1899999999999999</cx:pt>
          <cx:pt idx="2954">1.1899999999999999</cx:pt>
          <cx:pt idx="2955">1.3999999999999999</cx:pt>
          <cx:pt idx="2956">1.3700000000000001</cx:pt>
          <cx:pt idx="2957">1.5800000000000001</cx:pt>
          <cx:pt idx="2958">2.0099999999999998</cx:pt>
          <cx:pt idx="2959">0.91000000000000003</cx:pt>
          <cx:pt idx="2960">1.01</cx:pt>
          <cx:pt idx="2961">0.95999999999999996</cx:pt>
          <cx:pt idx="2962">1.49</cx:pt>
          <cx:pt idx="2963">0.63</cx:pt>
          <cx:pt idx="2964">0.57999999999999996</cx:pt>
          <cx:pt idx="2965">0.78000000000000003</cx:pt>
          <cx:pt idx="2966">1.1499999999999999</cx:pt>
          <cx:pt idx="2970">0.85999999999999999</cx:pt>
          <cx:pt idx="2971">0.85999999999999999</cx:pt>
          <cx:pt idx="2972">0.83999999999999997</cx:pt>
          <cx:pt idx="2973">1.6699999999999999</cx:pt>
          <cx:pt idx="2974">0.94999999999999996</cx:pt>
          <cx:pt idx="2975">0.67000000000000004</cx:pt>
          <cx:pt idx="2976">0.81000000000000005</cx:pt>
          <cx:pt idx="2977">0.78000000000000003</cx:pt>
          <cx:pt idx="2978">2.1099999999999999</cx:pt>
          <cx:pt idx="2979">1.1200000000000001</cx:pt>
          <cx:pt idx="2980">1.3200000000000001</cx:pt>
          <cx:pt idx="2981">1.5</cx:pt>
          <cx:pt idx="2982">1.8999999999999999</cx:pt>
          <cx:pt idx="2983">0.57999999999999996</cx:pt>
          <cx:pt idx="2984">0.66000000000000003</cx:pt>
          <cx:pt idx="2985">0.75</cx:pt>
          <cx:pt idx="2986">0.94999999999999996</cx:pt>
          <cx:pt idx="2987">0.80000000000000004</cx:pt>
          <cx:pt idx="2988">0.91000000000000003</cx:pt>
          <cx:pt idx="2989">0.75</cx:pt>
          <cx:pt idx="2990">2.0600000000000001</cx:pt>
          <cx:pt idx="2991">1.48</cx:pt>
          <cx:pt idx="2992">1.1799999999999999</cx:pt>
          <cx:pt idx="2993">0.40000000000000002</cx:pt>
          <cx:pt idx="2994">0.47999999999999998</cx:pt>
          <cx:pt idx="2995">0.85999999999999999</cx:pt>
          <cx:pt idx="2996">0.85999999999999999</cx:pt>
          <cx:pt idx="2997">2.6400000000000001</cx:pt>
          <cx:pt idx="2998">1.1200000000000001</cx:pt>
          <cx:pt idx="3000">0.85999999999999999</cx:pt>
          <cx:pt idx="3001">1.3600000000000001</cx:pt>
          <cx:pt idx="3002">1.1100000000000001</cx:pt>
          <cx:pt idx="3003">1.0600000000000001</cx:pt>
          <cx:pt idx="3004">1.55</cx:pt>
          <cx:pt idx="3005">0.80000000000000004</cx:pt>
          <cx:pt idx="3006">0.89000000000000001</cx:pt>
          <cx:pt idx="3007">1.73</cx:pt>
          <cx:pt idx="3008">0.69999999999999996</cx:pt>
          <cx:pt idx="3009">0.69999999999999996</cx:pt>
          <cx:pt idx="3010">1.75</cx:pt>
          <cx:pt idx="3011">0.95999999999999996</cx:pt>
          <cx:pt idx="3012">0.84999999999999998</cx:pt>
          <cx:pt idx="3013">0.91000000000000003</cx:pt>
          <cx:pt idx="3014">0.97999999999999998</cx:pt>
          <cx:pt idx="3015">1.03</cx:pt>
          <cx:pt idx="3016">1.25</cx:pt>
          <cx:pt idx="3017">1.25</cx:pt>
          <cx:pt idx="3018">1.0600000000000001</cx:pt>
          <cx:pt idx="3019">1.6399999999999999</cx:pt>
          <cx:pt idx="3020">2.27</cx:pt>
          <cx:pt idx="3021">0.91000000000000003</cx:pt>
          <cx:pt idx="3022">2.6200000000000001</cx:pt>
          <cx:pt idx="3023">1.0900000000000001</cx:pt>
          <cx:pt idx="3024">2.8399999999999999</cx:pt>
          <cx:pt idx="3025">1.1799999999999999</cx:pt>
          <cx:pt idx="3026">1.1200000000000001</cx:pt>
          <cx:pt idx="3027">2.5899999999999999</cx:pt>
          <cx:pt idx="3028">0.59999999999999998</cx:pt>
          <cx:pt idx="3029">1</cx:pt>
          <cx:pt idx="3030">1.8500000000000001</cx:pt>
          <cx:pt idx="3031">1.5</cx:pt>
          <cx:pt idx="3032">1.02</cx:pt>
          <cx:pt idx="3033">1.02</cx:pt>
          <cx:pt idx="3035">1.1399999999999999</cx:pt>
          <cx:pt idx="3036">0.59999999999999998</cx:pt>
          <cx:pt idx="3037">0.93999999999999995</cx:pt>
          <cx:pt idx="3038">0.40000000000000002</cx:pt>
          <cx:pt idx="3039">0.81999999999999995</cx:pt>
          <cx:pt idx="3040">0.81999999999999995</cx:pt>
          <cx:pt idx="3041">3.8300000000000001</cx:pt>
          <cx:pt idx="3042">1.6299999999999999</cx:pt>
          <cx:pt idx="3043">0.66000000000000003</cx:pt>
          <cx:pt idx="3044">2.27</cx:pt>
          <cx:pt idx="3045">0.92000000000000004</cx:pt>
          <cx:pt idx="3046">0.47999999999999998</cx:pt>
          <cx:pt idx="3047">2.1000000000000001</cx:pt>
          <cx:pt idx="3048">1.53</cx:pt>
          <cx:pt idx="3049">1.3700000000000001</cx:pt>
          <cx:pt idx="3050">0.72999999999999998</cx:pt>
          <cx:pt idx="3051">1.1499999999999999</cx:pt>
          <cx:pt idx="3052">1.24</cx:pt>
          <cx:pt idx="3053">1.22</cx:pt>
          <cx:pt idx="3054">1.4399999999999999</cx:pt>
          <cx:pt idx="3055">1.4399999999999999</cx:pt>
          <cx:pt idx="3056">2.79</cx:pt>
          <cx:pt idx="3057">2.79</cx:pt>
          <cx:pt idx="3058">1.3999999999999999</cx:pt>
          <cx:pt idx="3059">2.27</cx:pt>
          <cx:pt idx="3060">0.93000000000000005</cx:pt>
          <cx:pt idx="3061">0.78000000000000003</cx:pt>
          <cx:pt idx="3062">1.21</cx:pt>
          <cx:pt idx="3063">0.53000000000000003</cx:pt>
          <cx:pt idx="3064">0.42999999999999999</cx:pt>
          <cx:pt idx="3065">0.35999999999999999</cx:pt>
          <cx:pt idx="3066">0.60999999999999999</cx:pt>
          <cx:pt idx="3068">0.65000000000000002</cx:pt>
          <cx:pt idx="3069">0.75</cx:pt>
          <cx:pt idx="3070">0.63</cx:pt>
          <cx:pt idx="3071">1.01</cx:pt>
          <cx:pt idx="3072">0.72999999999999998</cx:pt>
          <cx:pt idx="3073">0.63</cx:pt>
          <cx:pt idx="3074">0.44</cx:pt>
          <cx:pt idx="3075">0.48999999999999999</cx:pt>
          <cx:pt idx="3076">1.3799999999999999</cx:pt>
          <cx:pt idx="3077">0.55000000000000004</cx:pt>
          <cx:pt idx="3078">0.41999999999999998</cx:pt>
          <cx:pt idx="3079">0.41999999999999998</cx:pt>
          <cx:pt idx="3080">0.63</cx:pt>
          <cx:pt idx="3081">1</cx:pt>
          <cx:pt idx="3082">0.75</cx:pt>
          <cx:pt idx="3083">1</cx:pt>
          <cx:pt idx="3084">1.5</cx:pt>
          <cx:pt idx="3085">1.05</cx:pt>
          <cx:pt idx="3086">0.84999999999999998</cx:pt>
          <cx:pt idx="3087">0.90000000000000002</cx:pt>
          <cx:pt idx="3088">0.34000000000000002</cx:pt>
          <cx:pt idx="3089">0.67000000000000004</cx:pt>
          <cx:pt idx="3090">0.55000000000000004</cx:pt>
          <cx:pt idx="3091">0.63</cx:pt>
          <cx:pt idx="3092">0.75</cx:pt>
          <cx:pt idx="3093">0.57999999999999996</cx:pt>
          <cx:pt idx="3094">1.3700000000000001</cx:pt>
          <cx:pt idx="3095">0.85999999999999999</cx:pt>
          <cx:pt idx="3096">0.56000000000000005</cx:pt>
          <cx:pt idx="3097">0.85999999999999999</cx:pt>
          <cx:pt idx="3098">1.27</cx:pt>
          <cx:pt idx="3099">1.1699999999999999</cx:pt>
          <cx:pt idx="3100">0.93999999999999995</cx:pt>
          <cx:pt idx="3101">1.05</cx:pt>
          <cx:pt idx="3102">1.3</cx:pt>
          <cx:pt idx="3103">0.70999999999999996</cx:pt>
          <cx:pt idx="3104">0.63</cx:pt>
          <cx:pt idx="3105">1.46</cx:pt>
          <cx:pt idx="3106">1.29</cx:pt>
          <cx:pt idx="3107">2</cx:pt>
          <cx:pt idx="3109">0.35999999999999999</cx:pt>
          <cx:pt idx="3110">0.85999999999999999</cx:pt>
          <cx:pt idx="3111">1.1499999999999999</cx:pt>
          <cx:pt idx="3112">0.85999999999999999</cx:pt>
          <cx:pt idx="3113">0.93000000000000005</cx:pt>
          <cx:pt idx="3114">1.72</cx:pt>
          <cx:pt idx="3115">0.45000000000000001</cx:pt>
          <cx:pt idx="3116">0.40000000000000002</cx:pt>
          <cx:pt idx="3117">0.40000000000000002</cx:pt>
          <cx:pt idx="3118">1.6299999999999999</cx:pt>
          <cx:pt idx="3120">3.0299999999999998</cx:pt>
          <cx:pt idx="3121">0.52000000000000002</cx:pt>
          <cx:pt idx="3122">1.25</cx:pt>
          <cx:pt idx="3123">1.8300000000000001</cx:pt>
          <cx:pt idx="3124">1.02</cx:pt>
          <cx:pt idx="3125">0.65000000000000002</cx:pt>
          <cx:pt idx="3126">0.34000000000000002</cx:pt>
          <cx:pt idx="3127">0.65000000000000002</cx:pt>
          <cx:pt idx="3128">1.6299999999999999</cx:pt>
          <cx:pt idx="3129">0.58999999999999997</cx:pt>
          <cx:pt idx="3131">0.91000000000000003</cx:pt>
          <cx:pt idx="3132">1.21</cx:pt>
          <cx:pt idx="3133">0.68999999999999995</cx:pt>
          <cx:pt idx="3134">1.53</cx:pt>
          <cx:pt idx="3135">1.21</cx:pt>
          <cx:pt idx="3136">0.94999999999999996</cx:pt>
          <cx:pt idx="3137">1.79</cx:pt>
          <cx:pt idx="3138">0.92000000000000004</cx:pt>
          <cx:pt idx="3139">0.63</cx:pt>
          <cx:pt idx="3140">0.39000000000000001</cx:pt>
          <cx:pt idx="3141">0.63</cx:pt>
          <cx:pt idx="3142">0.34999999999999998</cx:pt>
          <cx:pt idx="3143">0.65000000000000002</cx:pt>
          <cx:pt idx="3144">2</cx:pt>
          <cx:pt idx="3145">1.3</cx:pt>
          <cx:pt idx="3146">0.75</cx:pt>
          <cx:pt idx="3147">0.75</cx:pt>
          <cx:pt idx="3148">0.94999999999999996</cx:pt>
          <cx:pt idx="3149">1.4199999999999999</cx:pt>
          <cx:pt idx="3150">0.75</cx:pt>
          <cx:pt idx="3151">0.57999999999999996</cx:pt>
          <cx:pt idx="3152">1.1799999999999999</cx:pt>
          <cx:pt idx="3153">1.8999999999999999</cx:pt>
          <cx:pt idx="3154">1.25</cx:pt>
          <cx:pt idx="3155">0.81999999999999995</cx:pt>
          <cx:pt idx="3156">0.70999999999999996</cx:pt>
          <cx:pt idx="3157">0.70999999999999996</cx:pt>
          <cx:pt idx="3158">1.05</cx:pt>
          <cx:pt idx="3159">1.3999999999999999</cx:pt>
          <cx:pt idx="3160">0.82999999999999996</cx:pt>
          <cx:pt idx="3161">1.25</cx:pt>
          <cx:pt idx="3162">1.9099999999999999</cx:pt>
          <cx:pt idx="3164">3.3700000000000001</cx:pt>
          <cx:pt idx="3165">3.3700000000000001</cx:pt>
          <cx:pt idx="3166">0.56000000000000005</cx:pt>
          <cx:pt idx="3167">0.70999999999999996</cx:pt>
          <cx:pt idx="3168">0.94999999999999996</cx:pt>
          <cx:pt idx="3169">1.28</cx:pt>
          <cx:pt idx="3170">1.98</cx:pt>
          <cx:pt idx="3171">1.72</cx:pt>
          <cx:pt idx="3172">2.0600000000000001</cx:pt>
          <cx:pt idx="3173">1.8400000000000001</cx:pt>
          <cx:pt idx="3174">0.89000000000000001</cx:pt>
          <cx:pt idx="3175">0.70999999999999996</cx:pt>
          <cx:pt idx="3176">0.77000000000000002</cx:pt>
          <cx:pt idx="3177">2.7000000000000002</cx:pt>
          <cx:pt idx="3178">3.9199999999999999</cx:pt>
          <cx:pt idx="3179">1.5900000000000001</cx:pt>
          <cx:pt idx="3180">0.95999999999999996</cx:pt>
          <cx:pt idx="3181">1.22</cx:pt>
          <cx:pt idx="3182">1.28</cx:pt>
          <cx:pt idx="3183">0.53000000000000003</cx:pt>
          <cx:pt idx="3184">1.45</cx:pt>
          <cx:pt idx="3185">0.75</cx:pt>
          <cx:pt idx="3186">1.3799999999999999</cx:pt>
          <cx:pt idx="3187">0.92000000000000004</cx:pt>
          <cx:pt idx="3188">1.5600000000000001</cx:pt>
          <cx:pt idx="3189">1.1100000000000001</cx:pt>
          <cx:pt idx="3190">0.78000000000000003</cx:pt>
          <cx:pt idx="3191">1.1499999999999999</cx:pt>
          <cx:pt idx="3193">1.6499999999999999</cx:pt>
          <cx:pt idx="3194">4.5999999999999996</cx:pt>
          <cx:pt idx="3195">1.03</cx:pt>
          <cx:pt idx="3196">1.3200000000000001</cx:pt>
          <cx:pt idx="3199">1.5900000000000001</cx:pt>
          <cx:pt idx="3200">1.5900000000000001</cx:pt>
          <cx:pt idx="3201">1.5900000000000001</cx:pt>
          <cx:pt idx="3202">1.74</cx:pt>
          <cx:pt idx="3204">0.63</cx:pt>
          <cx:pt idx="3206">0.65000000000000002</cx:pt>
          <cx:pt idx="3207">0.57999999999999996</cx:pt>
          <cx:pt idx="3208">1.26</cx:pt>
          <cx:pt idx="3209">0.97999999999999998</cx:pt>
          <cx:pt idx="3210">1.03</cx:pt>
          <cx:pt idx="3211">1.7</cx:pt>
          <cx:pt idx="3212">1.7</cx:pt>
          <cx:pt idx="3213">2.1600000000000001</cx:pt>
          <cx:pt idx="3214">0.77000000000000002</cx:pt>
          <cx:pt idx="3215">2.04</cx:pt>
          <cx:pt idx="3216">1.25</cx:pt>
          <cx:pt idx="3217">1.1699999999999999</cx:pt>
          <cx:pt idx="3218">1.45</cx:pt>
          <cx:pt idx="3219">1.48</cx:pt>
          <cx:pt idx="3220">2.3300000000000001</cx:pt>
          <cx:pt idx="3221">2.3300000000000001</cx:pt>
          <cx:pt idx="3222">2.3300000000000001</cx:pt>
          <cx:pt idx="3223">3.2400000000000002</cx:pt>
          <cx:pt idx="3224">1.1100000000000001</cx:pt>
          <cx:pt idx="3225">0.82999999999999996</cx:pt>
          <cx:pt idx="3226">0.93000000000000005</cx:pt>
          <cx:pt idx="3227">0.95999999999999996</cx:pt>
          <cx:pt idx="3228">1.45</cx:pt>
          <cx:pt idx="3229">1.54</cx:pt>
          <cx:pt idx="3230">0.47999999999999998</cx:pt>
          <cx:pt idx="3231">4.6100000000000003</cx:pt>
          <cx:pt idx="3232">0.65000000000000002</cx:pt>
          <cx:pt idx="3233">1.71</cx:pt>
          <cx:pt idx="3234">2.25</cx:pt>
          <cx:pt idx="3235">1.22</cx:pt>
          <cx:pt idx="3236">2.4399999999999999</cx:pt>
          <cx:pt idx="3237">5.6699999999999999</cx:pt>
          <cx:pt idx="3238">0.70999999999999996</cx:pt>
          <cx:pt idx="3239">1.0600000000000001</cx:pt>
          <cx:pt idx="3240">1.25</cx:pt>
          <cx:pt idx="3241">2.7200000000000002</cx:pt>
          <cx:pt idx="3242">1.1699999999999999</cx:pt>
          <cx:pt idx="3243">0.81999999999999995</cx:pt>
          <cx:pt idx="3244">2.1699999999999999</cx:pt>
          <cx:pt idx="3245">1.5800000000000001</cx:pt>
          <cx:pt idx="3246">2.2799999999999998</cx:pt>
          <cx:pt idx="3247">0.66000000000000003</cx:pt>
          <cx:pt idx="3248">1.0700000000000001</cx:pt>
          <cx:pt idx="3249">1.7</cx:pt>
          <cx:pt idx="3250">1.1499999999999999</cx:pt>
          <cx:pt idx="3251">1.4299999999999999</cx:pt>
          <cx:pt idx="3253">1.0900000000000001</cx:pt>
          <cx:pt idx="3254">39.200000000000003</cx:pt>
          <cx:pt idx="3255">2.54</cx:pt>
          <cx:pt idx="3256">1.23</cx:pt>
          <cx:pt idx="3257">0.63</cx:pt>
          <cx:pt idx="3258">1.75</cx:pt>
          <cx:pt idx="3259">1.02</cx:pt>
          <cx:pt idx="3260">1.6100000000000001</cx:pt>
          <cx:pt idx="3261">1.53</cx:pt>
          <cx:pt idx="3262">0.93000000000000005</cx:pt>
          <cx:pt idx="3263">1.25</cx:pt>
          <cx:pt idx="3264">1.21</cx:pt>
          <cx:pt idx="3265">1.73</cx:pt>
          <cx:pt idx="3266">1.1000000000000001</cx:pt>
          <cx:pt idx="3267">3</cx:pt>
          <cx:pt idx="3268">2.2999999999999998</cx:pt>
          <cx:pt idx="3269">1.2</cx:pt>
          <cx:pt idx="3271">1.21</cx:pt>
          <cx:pt idx="3272">1.21</cx:pt>
          <cx:pt idx="3273">1.2</cx:pt>
          <cx:pt idx="3274">1.8400000000000001</cx:pt>
          <cx:pt idx="3275">3.48</cx:pt>
          <cx:pt idx="3276">2.25</cx:pt>
          <cx:pt idx="3277">1.6799999999999999</cx:pt>
          <cx:pt idx="3278">1.1699999999999999</cx:pt>
          <cx:pt idx="3279">1.73</cx:pt>
          <cx:pt idx="3280">0.62</cx:pt>
          <cx:pt idx="3281">0.35999999999999999</cx:pt>
          <cx:pt idx="3282">1.54</cx:pt>
          <cx:pt idx="3283">1.54</cx:pt>
          <cx:pt idx="3284">0.64000000000000001</cx:pt>
          <cx:pt idx="3285">0.64000000000000001</cx:pt>
          <cx:pt idx="3286">1.23</cx:pt>
          <cx:pt idx="3287">1.48</cx:pt>
          <cx:pt idx="3288">1.1200000000000001</cx:pt>
          <cx:pt idx="3289">1.98</cx:pt>
          <cx:pt idx="3290">1.71</cx:pt>
          <cx:pt idx="3291">1.71</cx:pt>
          <cx:pt idx="3292">1.9299999999999999</cx:pt>
          <cx:pt idx="3293">1.9299999999999999</cx:pt>
          <cx:pt idx="3294">1.5</cx:pt>
          <cx:pt idx="3295">1.1499999999999999</cx:pt>
          <cx:pt idx="3296">0.56999999999999995</cx:pt>
          <cx:pt idx="3297">1.1299999999999999</cx:pt>
          <cx:pt idx="3298">1.3999999999999999</cx:pt>
          <cx:pt idx="3299">2.1200000000000001</cx:pt>
          <cx:pt idx="3300">1.78</cx:pt>
          <cx:pt idx="3301">1.02</cx:pt>
          <cx:pt idx="3302">0.81999999999999995</cx:pt>
          <cx:pt idx="3303">1.6100000000000001</cx:pt>
          <cx:pt idx="3304">2.2999999999999998</cx:pt>
          <cx:pt idx="3305">0.91000000000000003</cx:pt>
          <cx:pt idx="3306">2.1400000000000001</cx:pt>
          <cx:pt idx="3307">0.93000000000000005</cx:pt>
          <cx:pt idx="3308">0.94999999999999996</cx:pt>
          <cx:pt idx="3309">0.81000000000000005</cx:pt>
          <cx:pt idx="3310">0.80000000000000004</cx:pt>
          <cx:pt idx="3311">0.71999999999999997</cx:pt>
          <cx:pt idx="3312">0.82999999999999996</cx:pt>
          <cx:pt idx="3313">0.77000000000000002</cx:pt>
          <cx:pt idx="3314">0.93999999999999995</cx:pt>
          <cx:pt idx="3315">1.1699999999999999</cx:pt>
          <cx:pt idx="3316">0.34999999999999998</cx:pt>
          <cx:pt idx="3317">1.28</cx:pt>
          <cx:pt idx="3318">3.4100000000000001</cx:pt>
          <cx:pt idx="3319">1.53</cx:pt>
          <cx:pt idx="3320">2.2400000000000002</cx:pt>
          <cx:pt idx="3321">2.4500000000000002</cx:pt>
          <cx:pt idx="3322">1.75</cx:pt>
          <cx:pt idx="3323">0.75</cx:pt>
          <cx:pt idx="3324">0.80000000000000004</cx:pt>
          <cx:pt idx="3325">0.80000000000000004</cx:pt>
          <cx:pt idx="3326">1.25</cx:pt>
          <cx:pt idx="3327">0.5</cx:pt>
          <cx:pt idx="3328">1.4399999999999999</cx:pt>
          <cx:pt idx="3329">0.48999999999999999</cx:pt>
          <cx:pt idx="3331">0.80000000000000004</cx:pt>
          <cx:pt idx="3332">0.84999999999999998</cx:pt>
          <cx:pt idx="3333">0.78000000000000003</cx:pt>
          <cx:pt idx="3334">1.1699999999999999</cx:pt>
          <cx:pt idx="3337">1.2</cx:pt>
          <cx:pt idx="3338">0.68000000000000005</cx:pt>
          <cx:pt idx="3339">0.75</cx:pt>
          <cx:pt idx="3340">1.1100000000000001</cx:pt>
          <cx:pt idx="3341">0.78000000000000003</cx:pt>
          <cx:pt idx="3342">1.3400000000000001</cx:pt>
          <cx:pt idx="3343">1.3500000000000001</cx:pt>
          <cx:pt idx="3344">0.85999999999999999</cx:pt>
          <cx:pt idx="3345">1.6899999999999999</cx:pt>
          <cx:pt idx="3346">1.55</cx:pt>
          <cx:pt idx="3347">0.80000000000000004</cx:pt>
          <cx:pt idx="3349">2.5499999999999998</cx:pt>
          <cx:pt idx="3350">1.4299999999999999</cx:pt>
          <cx:pt idx="3351">1.49</cx:pt>
          <cx:pt idx="3352">0.77000000000000002</cx:pt>
          <cx:pt idx="3353">1.1200000000000001</cx:pt>
          <cx:pt idx="3354">0.72999999999999998</cx:pt>
          <cx:pt idx="3355">1.0800000000000001</cx:pt>
          <cx:pt idx="3356">1.5600000000000001</cx:pt>
          <cx:pt idx="3357">0.88</cx:pt>
          <cx:pt idx="3358">1</cx:pt>
          <cx:pt idx="3359">0.81000000000000005</cx:pt>
          <cx:pt idx="3360">1.8799999999999999</cx:pt>
          <cx:pt idx="3361">1.1599999999999999</cx:pt>
          <cx:pt idx="3362">0.95999999999999996</cx:pt>
          <cx:pt idx="3363">0.95999999999999996</cx:pt>
          <cx:pt idx="3364">1.01</cx:pt>
          <cx:pt idx="3365">2.3399999999999999</cx:pt>
          <cx:pt idx="3366">1.0600000000000001</cx:pt>
          <cx:pt idx="3367">2.8300000000000001</cx:pt>
          <cx:pt idx="3368">1.8600000000000001</cx:pt>
          <cx:pt idx="3369">1.8999999999999999</cx:pt>
          <cx:pt idx="3370">3.0699999999999998</cx:pt>
          <cx:pt idx="3371">1.0900000000000001</cx:pt>
          <cx:pt idx="3372">0.85999999999999999</cx:pt>
          <cx:pt idx="3373">0.75</cx:pt>
          <cx:pt idx="3374">1.25</cx:pt>
          <cx:pt idx="3375">0.56999999999999995</cx:pt>
          <cx:pt idx="3376">0.42999999999999999</cx:pt>
          <cx:pt idx="3377">0.93000000000000005</cx:pt>
          <cx:pt idx="3378">0.93000000000000005</cx:pt>
          <cx:pt idx="3379">0.93000000000000005</cx:pt>
          <cx:pt idx="3380">0.82999999999999996</cx:pt>
          <cx:pt idx="3381">1.05</cx:pt>
          <cx:pt idx="3382">0.67000000000000004</cx:pt>
          <cx:pt idx="3383">1.1200000000000001</cx:pt>
          <cx:pt idx="3384">0.72999999999999998</cx:pt>
          <cx:pt idx="3386">1.3999999999999999</cx:pt>
          <cx:pt idx="3387">2.1800000000000002</cx:pt>
          <cx:pt idx="3388">1.5900000000000001</cx:pt>
          <cx:pt idx="3389">0.91000000000000003</cx:pt>
          <cx:pt idx="3390">1.02</cx:pt>
          <cx:pt idx="3391">0.98999999999999999</cx:pt>
          <cx:pt idx="3392">0.75</cx:pt>
          <cx:pt idx="3393">1</cx:pt>
          <cx:pt idx="3395">0.92000000000000004</cx:pt>
          <cx:pt idx="3396">0.82999999999999996</cx:pt>
          <cx:pt idx="3397">0.54000000000000004</cx:pt>
          <cx:pt idx="3398">0.93999999999999995</cx:pt>
          <cx:pt idx="3399">3.0099999999999998</cx:pt>
          <cx:pt idx="3400">0.59999999999999998</cx:pt>
          <cx:pt idx="3401">0.42999999999999999</cx:pt>
          <cx:pt idx="3402">3.7799999999999998</cx:pt>
          <cx:pt idx="3403">1.1200000000000001</cx:pt>
          <cx:pt idx="3404">1.95</cx:pt>
          <cx:pt idx="3405">1.28</cx:pt>
          <cx:pt idx="3406">0.71999999999999997</cx:pt>
          <cx:pt idx="3407">0.85999999999999999</cx:pt>
          <cx:pt idx="3408">1.1499999999999999</cx:pt>
          <cx:pt idx="3409">0.85999999999999999</cx:pt>
          <cx:pt idx="3410">0.85999999999999999</cx:pt>
          <cx:pt idx="3411">0.63</cx:pt>
          <cx:pt idx="3412">0.76000000000000001</cx:pt>
          <cx:pt idx="3413">0.56000000000000005</cx:pt>
          <cx:pt idx="3414">0.57999999999999996</cx:pt>
          <cx:pt idx="3415">0.98999999999999999</cx:pt>
          <cx:pt idx="3416">0.97999999999999998</cx:pt>
          <cx:pt idx="3417">1.46</cx:pt>
          <cx:pt idx="3418">2.4500000000000002</cx:pt>
          <cx:pt idx="3419">1.5700000000000001</cx:pt>
          <cx:pt idx="3420">3.3700000000000001</cx:pt>
          <cx:pt idx="3421">2.25</cx:pt>
          <cx:pt idx="3422">2.25</cx:pt>
          <cx:pt idx="3424">0.56000000000000005</cx:pt>
          <cx:pt idx="3425">0.75</cx:pt>
          <cx:pt idx="3426">1.27</cx:pt>
          <cx:pt idx="3427">1.1799999999999999</cx:pt>
          <cx:pt idx="3428">1.27</cx:pt>
          <cx:pt idx="3429">0.62</cx:pt>
          <cx:pt idx="3430">1.27</cx:pt>
          <cx:pt idx="3431">1</cx:pt>
          <cx:pt idx="3432">1.04</cx:pt>
          <cx:pt idx="3433">1.24</cx:pt>
          <cx:pt idx="3434">1.2</cx:pt>
          <cx:pt idx="3435">1.0700000000000001</cx:pt>
          <cx:pt idx="3439">2.5499999999999998</cx:pt>
          <cx:pt idx="3440">1.5</cx:pt>
          <cx:pt idx="3441">1.2</cx:pt>
          <cx:pt idx="3442">2.2599999999999998</cx:pt>
          <cx:pt idx="3443">1.1499999999999999</cx:pt>
          <cx:pt idx="3444">1.1699999999999999</cx:pt>
          <cx:pt idx="3445">0.97999999999999998</cx:pt>
          <cx:pt idx="3446">0.80000000000000004</cx:pt>
          <cx:pt idx="3447">0.64000000000000001</cx:pt>
          <cx:pt idx="3448">1.6200000000000001</cx:pt>
          <cx:pt idx="3449">2.2599999999999998</cx:pt>
          <cx:pt idx="3450">0.5</cx:pt>
          <cx:pt idx="3451">1.28</cx:pt>
          <cx:pt idx="3452">1</cx:pt>
          <cx:pt idx="3453">1.02</cx:pt>
          <cx:pt idx="3454">1.0800000000000001</cx:pt>
          <cx:pt idx="3455">0.35999999999999999</cx:pt>
          <cx:pt idx="3456">2.3799999999999999</cx:pt>
          <cx:pt idx="3457">0.56000000000000005</cx:pt>
          <cx:pt idx="3458">0.56000000000000005</cx:pt>
          <cx:pt idx="3459">0.80000000000000004</cx:pt>
          <cx:pt idx="3461">0.68999999999999995</cx:pt>
          <cx:pt idx="3462">0.77000000000000002</cx:pt>
          <cx:pt idx="3463">0.80000000000000004</cx:pt>
          <cx:pt idx="3464">0.80000000000000004</cx:pt>
          <cx:pt idx="3466">0.64000000000000001</cx:pt>
          <cx:pt idx="3467">0.75</cx:pt>
          <cx:pt idx="3468">1.3400000000000001</cx:pt>
          <cx:pt idx="3469">1.5</cx:pt>
          <cx:pt idx="3470">0.89000000000000001</cx:pt>
          <cx:pt idx="3471">1.0900000000000001</cx:pt>
          <cx:pt idx="3472">0.81000000000000005</cx:pt>
          <cx:pt idx="3473">1.45</cx:pt>
          <cx:pt idx="3474">0.87</cx:pt>
          <cx:pt idx="3475">1.5900000000000001</cx:pt>
          <cx:pt idx="3476">0.76000000000000001</cx:pt>
          <cx:pt idx="3477">0.54000000000000004</cx:pt>
          <cx:pt idx="3478">1.9099999999999999</cx:pt>
          <cx:pt idx="3479">1.1299999999999999</cx:pt>
          <cx:pt idx="3480">1.1799999999999999</cx:pt>
          <cx:pt idx="3481">0.82999999999999996</cx:pt>
          <cx:pt idx="3482">0.63</cx:pt>
          <cx:pt idx="3483">0.76000000000000001</cx:pt>
          <cx:pt idx="3484">0.5</cx:pt>
          <cx:pt idx="3485">1.1399999999999999</cx:pt>
          <cx:pt idx="3486">2.8799999999999999</cx:pt>
          <cx:pt idx="3487">0.59999999999999998</cx:pt>
          <cx:pt idx="3488">2.6499999999999999</cx:pt>
          <cx:pt idx="3489">1.5600000000000001</cx:pt>
          <cx:pt idx="3490">1.5700000000000001</cx:pt>
          <cx:pt idx="3491">0.68000000000000005</cx:pt>
          <cx:pt idx="3492">0.85999999999999999</cx:pt>
          <cx:pt idx="3493">2.9900000000000002</cx:pt>
          <cx:pt idx="3494">51.700000000000003</cx:pt>
          <cx:pt idx="3495">3.0699999999999998</cx:pt>
          <cx:pt idx="3496">1.74</cx:pt>
          <cx:pt idx="3498">0.67000000000000004</cx:pt>
          <cx:pt idx="3499">1.55</cx:pt>
          <cx:pt idx="3500">1.0900000000000001</cx:pt>
          <cx:pt idx="3501">2.29</cx:pt>
          <cx:pt idx="3502">0.68999999999999995</cx:pt>
          <cx:pt idx="3503">0.88</cx:pt>
          <cx:pt idx="3504">1.6299999999999999</cx:pt>
          <cx:pt idx="3505">1.3899999999999999</cx:pt>
          <cx:pt idx="3506">1.9299999999999999</cx:pt>
          <cx:pt idx="3507">1.9299999999999999</cx:pt>
          <cx:pt idx="3508">0.25</cx:pt>
          <cx:pt idx="3509">1.01</cx:pt>
          <cx:pt idx="3510">1.1899999999999999</cx:pt>
          <cx:pt idx="3511">0.60999999999999999</cx:pt>
          <cx:pt idx="3512">2.04</cx:pt>
          <cx:pt idx="3513">0.77000000000000002</cx:pt>
          <cx:pt idx="3514">1.28</cx:pt>
          <cx:pt idx="3515">1.0700000000000001</cx:pt>
          <cx:pt idx="3516">0.87</cx:pt>
          <cx:pt idx="3517">1.1299999999999999</cx:pt>
          <cx:pt idx="3518">1.1299999999999999</cx:pt>
          <cx:pt idx="3519">2.9700000000000002</cx:pt>
          <cx:pt idx="3520">1.25</cx:pt>
          <cx:pt idx="3521">0.96999999999999997</cx:pt>
          <cx:pt idx="3522">1.01</cx:pt>
          <cx:pt idx="3523">1.01</cx:pt>
          <cx:pt idx="3524">0.95999999999999996</cx:pt>
          <cx:pt idx="3525">0.65000000000000002</cx:pt>
          <cx:pt idx="3526">0.65000000000000002</cx:pt>
          <cx:pt idx="3527">1.1100000000000001</cx:pt>
          <cx:pt idx="3528">0.45000000000000001</cx:pt>
          <cx:pt idx="3529">0.57999999999999996</cx:pt>
          <cx:pt idx="3530">1.04</cx:pt>
          <cx:pt idx="3531">0.87</cx:pt>
          <cx:pt idx="3532">1.7</cx:pt>
          <cx:pt idx="3533">1.0700000000000001</cx:pt>
          <cx:pt idx="3534">2.27</cx:pt>
          <cx:pt idx="3535">1.2</cx:pt>
          <cx:pt idx="3536">0.55000000000000004</cx:pt>
          <cx:pt idx="3537">0.75</cx:pt>
          <cx:pt idx="3538">0.58999999999999997</cx:pt>
          <cx:pt idx="3539">0.45000000000000001</cx:pt>
          <cx:pt idx="3540">0.62</cx:pt>
          <cx:pt idx="3541">0.69999999999999996</cx:pt>
          <cx:pt idx="3542">1.5800000000000001</cx:pt>
          <cx:pt idx="3543">0.79000000000000004</cx:pt>
          <cx:pt idx="3544">0.78000000000000003</cx:pt>
          <cx:pt idx="3545">2.4500000000000002</cx:pt>
          <cx:pt idx="3546">1.7</cx:pt>
          <cx:pt idx="3547">0.90000000000000002</cx:pt>
          <cx:pt idx="3548">1.6899999999999999</cx:pt>
          <cx:pt idx="3549">0.77000000000000002</cx:pt>
          <cx:pt idx="3550">1.3799999999999999</cx:pt>
          <cx:pt idx="3551">0.66000000000000003</cx:pt>
          <cx:pt idx="3552">1.05</cx:pt>
          <cx:pt idx="3553">1.6100000000000001</cx:pt>
          <cx:pt idx="3554">1.5700000000000001</cx:pt>
          <cx:pt idx="3555">1.02</cx:pt>
          <cx:pt idx="3557">1.7</cx:pt>
          <cx:pt idx="3558">0.33000000000000002</cx:pt>
          <cx:pt idx="3559">5.3799999999999999</cx:pt>
          <cx:pt idx="3560">1.05</cx:pt>
          <cx:pt idx="3561">1.55</cx:pt>
          <cx:pt idx="3562">2.7000000000000002</cx:pt>
          <cx:pt idx="3563">1.6100000000000001</cx:pt>
          <cx:pt idx="3564">1.74</cx:pt>
          <cx:pt idx="3565">1</cx:pt>
          <cx:pt idx="3566">1.3899999999999999</cx:pt>
          <cx:pt idx="3567">1.4099999999999999</cx:pt>
          <cx:pt idx="3568">1.52</cx:pt>
          <cx:pt idx="3569">1.4299999999999999</cx:pt>
          <cx:pt idx="3570">0.81000000000000005</cx:pt>
          <cx:pt idx="3571">0.73999999999999999</cx:pt>
          <cx:pt idx="3572">0.46000000000000002</cx:pt>
          <cx:pt idx="3573">0.62</cx:pt>
          <cx:pt idx="3574">0.77000000000000002</cx:pt>
          <cx:pt idx="3575">0.77000000000000002</cx:pt>
          <cx:pt idx="3576">3.5</cx:pt>
          <cx:pt idx="3577">1.21</cx:pt>
          <cx:pt idx="3578">0.42999999999999999</cx:pt>
          <cx:pt idx="3579">0.81000000000000005</cx:pt>
          <cx:pt idx="3580">4.9000000000000004</cx:pt>
          <cx:pt idx="3581">0.56000000000000005</cx:pt>
          <cx:pt idx="3582">0.98999999999999999</cx:pt>
          <cx:pt idx="3583">1.46</cx:pt>
          <cx:pt idx="3584">0.44</cx:pt>
          <cx:pt idx="3585">1.01</cx:pt>
          <cx:pt idx="3586">1.3200000000000001</cx:pt>
          <cx:pt idx="3587">0.90000000000000002</cx:pt>
          <cx:pt idx="3588">0.90000000000000002</cx:pt>
          <cx:pt idx="3589">0.51000000000000001</cx:pt>
          <cx:pt idx="3590">0.5</cx:pt>
          <cx:pt idx="3591">1.4199999999999999</cx:pt>
          <cx:pt idx="3592">1.4199999999999999</cx:pt>
          <cx:pt idx="3594">0.62</cx:pt>
          <cx:pt idx="3596">0.68000000000000005</cx:pt>
          <cx:pt idx="3597">0.68000000000000005</cx:pt>
          <cx:pt idx="3598">3.8100000000000001</cx:pt>
          <cx:pt idx="3599">0.93999999999999995</cx:pt>
          <cx:pt idx="3600">1.8100000000000001</cx:pt>
          <cx:pt idx="3601">0.95999999999999996</cx:pt>
          <cx:pt idx="3602">0.95999999999999996</cx:pt>
          <cx:pt idx="3603">0.92000000000000004</cx:pt>
          <cx:pt idx="3604">0.94999999999999996</cx:pt>
          <cx:pt idx="3605">1.8</cx:pt>
          <cx:pt idx="3606">0.89000000000000001</cx:pt>
          <cx:pt idx="3607">1.0600000000000001</cx:pt>
          <cx:pt idx="3608">60.009999999999998</cx:pt>
          <cx:pt idx="3609">1.0800000000000001</cx:pt>
          <cx:pt idx="3610">1</cx:pt>
          <cx:pt idx="3611">2.21</cx:pt>
          <cx:pt idx="3612">0.84999999999999998</cx:pt>
          <cx:pt idx="3613">1.6100000000000001</cx:pt>
          <cx:pt idx="3614">0.60999999999999999</cx:pt>
          <cx:pt idx="3615">0.40000000000000002</cx:pt>
          <cx:pt idx="3616">0.80000000000000004</cx:pt>
          <cx:pt idx="3617">1.1799999999999999</cx:pt>
          <cx:pt idx="3618">1.1399999999999999</cx:pt>
          <cx:pt idx="3619">0.75</cx:pt>
          <cx:pt idx="3620">1.8700000000000001</cx:pt>
          <cx:pt idx="3621">0.77000000000000002</cx:pt>
          <cx:pt idx="3622">1.4399999999999999</cx:pt>
          <cx:pt idx="3623">0.58999999999999997</cx:pt>
          <cx:pt idx="3624">1</cx:pt>
          <cx:pt idx="3625">1.4099999999999999</cx:pt>
          <cx:pt idx="3626">0.68999999999999995</cx:pt>
          <cx:pt idx="3627">0.56999999999999995</cx:pt>
          <cx:pt idx="3628">1.6499999999999999</cx:pt>
          <cx:pt idx="3629">0.29999999999999999</cx:pt>
          <cx:pt idx="3630">0.97999999999999998</cx:pt>
          <cx:pt idx="3631">0.93000000000000005</cx:pt>
          <cx:pt idx="3632">0.5</cx:pt>
          <cx:pt idx="3633">0.90000000000000002</cx:pt>
          <cx:pt idx="3634">0.81000000000000005</cx:pt>
          <cx:pt idx="3635">0.78000000000000003</cx:pt>
          <cx:pt idx="3636">1.05</cx:pt>
          <cx:pt idx="3637">7.9000000000000004</cx:pt>
          <cx:pt idx="3638">0.64000000000000001</cx:pt>
          <cx:pt idx="3639">0.78000000000000003</cx:pt>
          <cx:pt idx="3640">1.01</cx:pt>
          <cx:pt idx="3641">0.68000000000000005</cx:pt>
          <cx:pt idx="3642">0.72999999999999998</cx:pt>
          <cx:pt idx="3643">0.72999999999999998</cx:pt>
          <cx:pt idx="3644">0.82999999999999996</cx:pt>
          <cx:pt idx="3645">1.47</cx:pt>
          <cx:pt idx="3646">2.9300000000000002</cx:pt>
          <cx:pt idx="3647">1.26</cx:pt>
          <cx:pt idx="3648">2.1200000000000001</cx:pt>
          <cx:pt idx="3649">1.0700000000000001</cx:pt>
          <cx:pt idx="3650">1.1299999999999999</cx:pt>
          <cx:pt idx="3651">0.47999999999999998</cx:pt>
          <cx:pt idx="3652">1.9199999999999999</cx:pt>
          <cx:pt idx="3653">1.1000000000000001</cx:pt>
          <cx:pt idx="3656">0.71999999999999997</cx:pt>
          <cx:pt idx="3657">1.01</cx:pt>
          <cx:pt idx="3658">1.5</cx:pt>
          <cx:pt idx="3659">0.53000000000000003</cx:pt>
          <cx:pt idx="3660">2.27</cx:pt>
          <cx:pt idx="3661">1.1499999999999999</cx:pt>
          <cx:pt idx="3662">0.80000000000000004</cx:pt>
          <cx:pt idx="3663">2.5600000000000001</cx:pt>
          <cx:pt idx="3664">1.46</cx:pt>
          <cx:pt idx="3665">2.0499999999999998</cx:pt>
          <cx:pt idx="3666">1.1200000000000001</cx:pt>
          <cx:pt idx="3668">0.75</cx:pt>
          <cx:pt idx="3669">1.1200000000000001</cx:pt>
          <cx:pt idx="3670">7.8099999999999996</cx:pt>
          <cx:pt idx="3671">0.90000000000000002</cx:pt>
          <cx:pt idx="3672">2.3799999999999999</cx:pt>
          <cx:pt idx="3673">1.1899999999999999</cx:pt>
          <cx:pt idx="3674">0.38</cx:pt>
          <cx:pt idx="3675">0.69999999999999996</cx:pt>
          <cx:pt idx="3676">0.85999999999999999</cx:pt>
          <cx:pt idx="3677">0.85999999999999999</cx:pt>
          <cx:pt idx="3678">0.85999999999999999</cx:pt>
          <cx:pt idx="3679">0.93999999999999995</cx:pt>
          <cx:pt idx="3680">0.95999999999999996</cx:pt>
          <cx:pt idx="3681">1.79</cx:pt>
          <cx:pt idx="3682">0.80000000000000004</cx:pt>
          <cx:pt idx="3683">0.90000000000000002</cx:pt>
          <cx:pt idx="3684">0.73999999999999999</cx:pt>
          <cx:pt idx="3685">0.56999999999999995</cx:pt>
          <cx:pt idx="3686">0.56999999999999995</cx:pt>
          <cx:pt idx="3687">0.81000000000000005</cx:pt>
          <cx:pt idx="3688">1.55</cx:pt>
          <cx:pt idx="3689">1.95</cx:pt>
          <cx:pt idx="3690">0.76000000000000001</cx:pt>
          <cx:pt idx="3691">0.52000000000000002</cx:pt>
          <cx:pt idx="3692">1.5</cx:pt>
          <cx:pt idx="3693">1.0800000000000001</cx:pt>
          <cx:pt idx="3694">1.0800000000000001</cx:pt>
          <cx:pt idx="3695">0.45000000000000001</cx:pt>
          <cx:pt idx="3696">0.98999999999999999</cx:pt>
          <cx:pt idx="3697">1.1499999999999999</cx:pt>
          <cx:pt idx="3698">1.1100000000000001</cx:pt>
          <cx:pt idx="3699">0.79000000000000004</cx:pt>
          <cx:pt idx="3700">0.95999999999999996</cx:pt>
          <cx:pt idx="3701">1.6599999999999999</cx:pt>
          <cx:pt idx="3702">1.0700000000000001</cx:pt>
          <cx:pt idx="3703">1.1100000000000001</cx:pt>
          <cx:pt idx="3704">1.1100000000000001</cx:pt>
          <cx:pt idx="3705">1.25</cx:pt>
          <cx:pt idx="3706">0.80000000000000004</cx:pt>
          <cx:pt idx="3707">0.80000000000000004</cx:pt>
          <cx:pt idx="3708">0.71999999999999997</cx:pt>
          <cx:pt idx="3709">1.3999999999999999</cx:pt>
          <cx:pt idx="3710">0.69999999999999996</cx:pt>
          <cx:pt idx="3711">1.0600000000000001</cx:pt>
          <cx:pt idx="3712">1.0600000000000001</cx:pt>
          <cx:pt idx="3713">1.05</cx:pt>
          <cx:pt idx="3714">0.88</cx:pt>
          <cx:pt idx="3715">0.87</cx:pt>
          <cx:pt idx="3716">0.87</cx:pt>
          <cx:pt idx="3717">0.93999999999999995</cx:pt>
          <cx:pt idx="3718">1.1399999999999999</cx:pt>
          <cx:pt idx="3719">1.74</cx:pt>
          <cx:pt idx="3720">0.78000000000000003</cx:pt>
          <cx:pt idx="3721">0.77000000000000002</cx:pt>
          <cx:pt idx="3722">1.04</cx:pt>
          <cx:pt idx="3723">0.66000000000000003</cx:pt>
          <cx:pt idx="3724">0.96999999999999997</cx:pt>
          <cx:pt idx="3725">0.96999999999999997</cx:pt>
          <cx:pt idx="3726">1.1699999999999999</cx:pt>
          <cx:pt idx="3727">0.84999999999999998</cx:pt>
          <cx:pt idx="3728">1</cx:pt>
          <cx:pt idx="3729">2.21</cx:pt>
          <cx:pt idx="3731">0.75</cx:pt>
          <cx:pt idx="3732">1.1899999999999999</cx:pt>
          <cx:pt idx="3733">1.3700000000000001</cx:pt>
          <cx:pt idx="3734">0.34999999999999998</cx:pt>
          <cx:pt idx="3735">1.0700000000000001</cx:pt>
          <cx:pt idx="3736">1.26</cx:pt>
          <cx:pt idx="3737">0.94999999999999996</cx:pt>
          <cx:pt idx="3738">1.1499999999999999</cx:pt>
          <cx:pt idx="3739">1.5800000000000001</cx:pt>
          <cx:pt idx="3740">2.0099999999999998</cx:pt>
          <cx:pt idx="3741">0.91000000000000003</cx:pt>
          <cx:pt idx="3742">1.4099999999999999</cx:pt>
          <cx:pt idx="3743">1.3200000000000001</cx:pt>
          <cx:pt idx="3744">1.1699999999999999</cx:pt>
          <cx:pt idx="3745">1.01</cx:pt>
          <cx:pt idx="3746">1.4199999999999999</cx:pt>
          <cx:pt idx="3747">1.04</cx:pt>
          <cx:pt idx="3749">1.26</cx:pt>
          <cx:pt idx="3750">1.27</cx:pt>
          <cx:pt idx="3751">1.1200000000000001</cx:pt>
          <cx:pt idx="3752">1.1200000000000001</cx:pt>
          <cx:pt idx="3753">0.71999999999999997</cx:pt>
          <cx:pt idx="3754">0.97999999999999998</cx:pt>
          <cx:pt idx="3756">1.5900000000000001</cx:pt>
          <cx:pt idx="3757">1.3600000000000001</cx:pt>
          <cx:pt idx="3758">0.64000000000000001</cx:pt>
          <cx:pt idx="3759">1.05</cx:pt>
          <cx:pt idx="3760">0.82999999999999996</cx:pt>
          <cx:pt idx="3761">0.75</cx:pt>
          <cx:pt idx="3762">0.63</cx:pt>
          <cx:pt idx="3763">1.1899999999999999</cx:pt>
          <cx:pt idx="3764">0.73999999999999999</cx:pt>
          <cx:pt idx="3765">0.83999999999999997</cx:pt>
          <cx:pt idx="3766">1.6399999999999999</cx:pt>
          <cx:pt idx="3767">3.3199999999999998</cx:pt>
          <cx:pt idx="3768">1.0900000000000001</cx:pt>
          <cx:pt idx="3769">1.23</cx:pt>
          <cx:pt idx="3770">1.1699999999999999</cx:pt>
          <cx:pt idx="3771">2.0699999999999998</cx:pt>
          <cx:pt idx="3772">1.3</cx:pt>
          <cx:pt idx="3773">0.81000000000000005</cx:pt>
          <cx:pt idx="3774">1.0900000000000001</cx:pt>
          <cx:pt idx="3775">1.0900000000000001</cx:pt>
          <cx:pt idx="3776">1.3799999999999999</cx:pt>
          <cx:pt idx="3777">1.0700000000000001</cx:pt>
          <cx:pt idx="3778">2.0099999999999998</cx:pt>
          <cx:pt idx="3779">2.0099999999999998</cx:pt>
          <cx:pt idx="3780">1.01</cx:pt>
          <cx:pt idx="3781">1.1200000000000001</cx:pt>
          <cx:pt idx="3782">2.8799999999999999</cx:pt>
          <cx:pt idx="3783">0</cx:pt>
          <cx:pt idx="3784">0.85999999999999999</cx:pt>
          <cx:pt idx="3785">0.85999999999999999</cx:pt>
          <cx:pt idx="3786">1.24</cx:pt>
          <cx:pt idx="3787">1.3799999999999999</cx:pt>
          <cx:pt idx="3788">0.70999999999999996</cx:pt>
          <cx:pt idx="3789">0.82999999999999996</cx:pt>
          <cx:pt idx="3790">6.79</cx:pt>
          <cx:pt idx="3791">0.75</cx:pt>
          <cx:pt idx="3792">1.0600000000000001</cx:pt>
          <cx:pt idx="3793">0.65000000000000002</cx:pt>
          <cx:pt idx="3794">0.80000000000000004</cx:pt>
          <cx:pt idx="3795">1.3600000000000001</cx:pt>
          <cx:pt idx="3796">0.68999999999999995</cx:pt>
          <cx:pt idx="3797">1.1899999999999999</cx:pt>
          <cx:pt idx="3798">0.59999999999999998</cx:pt>
          <cx:pt idx="3799">1.6399999999999999</cx:pt>
          <cx:pt idx="3800">0.81000000000000005</cx:pt>
          <cx:pt idx="3801">0.75</cx:pt>
          <cx:pt idx="3802">0.78000000000000003</cx:pt>
          <cx:pt idx="3803">1.75</cx:pt>
          <cx:pt idx="3804">0.65000000000000002</cx:pt>
          <cx:pt idx="3805">0.93000000000000005</cx:pt>
          <cx:pt idx="3806">2.1899999999999999</cx:pt>
          <cx:pt idx="3807">0.71999999999999997</cx:pt>
          <cx:pt idx="3808">0.68999999999999995</cx:pt>
          <cx:pt idx="3809">1</cx:pt>
          <cx:pt idx="3810">0.75</cx:pt>
          <cx:pt idx="3811">2.6200000000000001</cx:pt>
          <cx:pt idx="3812">1.74</cx:pt>
          <cx:pt idx="3813">2.7599999999999998</cx:pt>
          <cx:pt idx="3814">1.1200000000000001</cx:pt>
          <cx:pt idx="3815">0.44</cx:pt>
          <cx:pt idx="3816">1.8100000000000001</cx:pt>
          <cx:pt idx="3817">1.24</cx:pt>
          <cx:pt idx="3818">1.72</cx:pt>
          <cx:pt idx="3819">1.1100000000000001</cx:pt>
          <cx:pt idx="3820">1.3999999999999999</cx:pt>
          <cx:pt idx="3821">1.3999999999999999</cx:pt>
          <cx:pt idx="3822">0.89000000000000001</cx:pt>
          <cx:pt idx="3823">0.51000000000000001</cx:pt>
          <cx:pt idx="3824">1.22</cx:pt>
          <cx:pt idx="3825">1.22</cx:pt>
          <cx:pt idx="3826">0.71999999999999997</cx:pt>
          <cx:pt idx="3827">1.95</cx:pt>
          <cx:pt idx="3828">0.71999999999999997</cx:pt>
          <cx:pt idx="3829">1.5900000000000001</cx:pt>
          <cx:pt idx="3830">1.1899999999999999</cx:pt>
          <cx:pt idx="3831">0.40000000000000002</cx:pt>
          <cx:pt idx="3832">1.1399999999999999</cx:pt>
          <cx:pt idx="3834">0.88</cx:pt>
          <cx:pt idx="3835">2.75</cx:pt>
          <cx:pt idx="3836">1.1000000000000001</cx:pt>
          <cx:pt idx="3837">1.3999999999999999</cx:pt>
          <cx:pt idx="3838">1.02</cx:pt>
          <cx:pt idx="3839">2.5</cx:pt>
          <cx:pt idx="3840">1.53</cx:pt>
          <cx:pt idx="3841">2.7200000000000002</cx:pt>
          <cx:pt idx="3842">1.71</cx:pt>
          <cx:pt idx="3843">1.28</cx:pt>
          <cx:pt idx="3844">1.3200000000000001</cx:pt>
          <cx:pt idx="3845">0.84999999999999998</cx:pt>
          <cx:pt idx="3846">1.7</cx:pt>
          <cx:pt idx="3851">0.93000000000000005</cx:pt>
          <cx:pt idx="3852">0.65000000000000002</cx:pt>
          <cx:pt idx="3853">1.1799999999999999</cx:pt>
          <cx:pt idx="3854">0.63</cx:pt>
          <cx:pt idx="3855">0.82999999999999996</cx:pt>
          <cx:pt idx="3856">2.8700000000000001</cx:pt>
          <cx:pt idx="3857">1.28</cx:pt>
          <cx:pt idx="3858">0.76000000000000001</cx:pt>
          <cx:pt idx="3859">0.5</cx:pt>
          <cx:pt idx="3860">0.68999999999999995</cx:pt>
          <cx:pt idx="3861">0.68999999999999995</cx:pt>
          <cx:pt idx="3862">1.1799999999999999</cx:pt>
          <cx:pt idx="3863">2.3300000000000001</cx:pt>
          <cx:pt idx="3864">1.23</cx:pt>
          <cx:pt idx="3865">1.29</cx:pt>
          <cx:pt idx="3866">0.46000000000000002</cx:pt>
          <cx:pt idx="3867">0.82999999999999996</cx:pt>
          <cx:pt idx="3868">1.2</cx:pt>
          <cx:pt idx="3869">1.5</cx:pt>
          <cx:pt idx="3870">1.05</cx:pt>
          <cx:pt idx="3871">1.8300000000000001</cx:pt>
          <cx:pt idx="3872">0.75</cx:pt>
          <cx:pt idx="3873">0.75</cx:pt>
          <cx:pt idx="3874">0.41999999999999998</cx:pt>
          <cx:pt idx="3875">1.1299999999999999</cx:pt>
          <cx:pt idx="3876">1.27</cx:pt>
          <cx:pt idx="3877">0.79000000000000004</cx:pt>
          <cx:pt idx="3878">1.78</cx:pt>
          <cx:pt idx="3879">0.78000000000000003</cx:pt>
          <cx:pt idx="3880">0.53000000000000003</cx:pt>
          <cx:pt idx="3881">1.05</cx:pt>
          <cx:pt idx="3883">1.21</cx:pt>
          <cx:pt idx="3884">0.51000000000000001</cx:pt>
          <cx:pt idx="3885">1.46</cx:pt>
          <cx:pt idx="3886">1.1200000000000001</cx:pt>
          <cx:pt idx="3887">0.71999999999999997</cx:pt>
          <cx:pt idx="3888">0.82999999999999996</cx:pt>
          <cx:pt idx="3889">1.1899999999999999</cx:pt>
          <cx:pt idx="3890">1.3799999999999999</cx:pt>
          <cx:pt idx="3891">1.3799999999999999</cx:pt>
          <cx:pt idx="3892">0.90000000000000002</cx:pt>
          <cx:pt idx="3893">0.93999999999999995</cx:pt>
          <cx:pt idx="3894">0.93999999999999995</cx:pt>
          <cx:pt idx="3895">0.63</cx:pt>
          <cx:pt idx="3896">1.6299999999999999</cx:pt>
          <cx:pt idx="3898">1.28</cx:pt>
          <cx:pt idx="3899">0.71999999999999997</cx:pt>
          <cx:pt idx="3900">0.93000000000000005</cx:pt>
          <cx:pt idx="3901">0.80000000000000004</cx:pt>
          <cx:pt idx="3902">0.91000000000000003</cx:pt>
          <cx:pt idx="3903">1.1499999999999999</cx:pt>
          <cx:pt idx="3904">1.53</cx:pt>
          <cx:pt idx="3905">1.0600000000000001</cx:pt>
          <cx:pt idx="3906">1.01</cx:pt>
          <cx:pt idx="3907">0.91000000000000003</cx:pt>
          <cx:pt idx="3908">1.05</cx:pt>
          <cx:pt idx="3909">1.02</cx:pt>
          <cx:pt idx="3910">3.54</cx:pt>
          <cx:pt idx="3911">0.82999999999999996</cx:pt>
          <cx:pt idx="3912">1.75</cx:pt>
          <cx:pt idx="3913">0.72999999999999998</cx:pt>
          <cx:pt idx="3914">1.1799999999999999</cx:pt>
          <cx:pt idx="3915">0.75</cx:pt>
          <cx:pt idx="3916">1.05</cx:pt>
          <cx:pt idx="3917">0.84999999999999998</cx:pt>
          <cx:pt idx="3918">1</cx:pt>
          <cx:pt idx="3919">0.81000000000000005</cx:pt>
          <cx:pt idx="3920">1.5700000000000001</cx:pt>
          <cx:pt idx="3921">1.1899999999999999</cx:pt>
          <cx:pt idx="3922">2.25</cx:pt>
          <cx:pt idx="3923">1.8200000000000001</cx:pt>
          <cx:pt idx="3924">1.8200000000000001</cx:pt>
          <cx:pt idx="3925">0.90000000000000002</cx:pt>
          <cx:pt idx="3927">2.2200000000000002</cx:pt>
          <cx:pt idx="3928">0.71999999999999997</cx:pt>
          <cx:pt idx="3929">1.48</cx:pt>
          <cx:pt idx="3930">0.92000000000000004</cx:pt>
          <cx:pt idx="3931">0.85999999999999999</cx:pt>
          <cx:pt idx="3932">2.0699999999999998</cx:pt>
          <cx:pt idx="3933">0.95999999999999996</cx:pt>
          <cx:pt idx="3934">0.65000000000000002</cx:pt>
          <cx:pt idx="3935">1.28</cx:pt>
          <cx:pt idx="3936">1.03</cx:pt>
          <cx:pt idx="3937">1.45</cx:pt>
          <cx:pt idx="3939">1.28</cx:pt>
          <cx:pt idx="3940">1.21</cx:pt>
          <cx:pt idx="3941">1.21</cx:pt>
          <cx:pt idx="3942">0.47999999999999998</cx:pt>
          <cx:pt idx="3943">1.3500000000000001</cx:pt>
          <cx:pt idx="3944">1.97</cx:pt>
          <cx:pt idx="3945">1.25</cx:pt>
          <cx:pt idx="3946">1.3</cx:pt>
          <cx:pt idx="3948">0.35999999999999999</cx:pt>
          <cx:pt idx="3949">0.84999999999999998</cx:pt>
          <cx:pt idx="3950">1.1100000000000001</cx:pt>
          <cx:pt idx="3951">0.53000000000000003</cx:pt>
          <cx:pt idx="3952">2.5899999999999999</cx:pt>
          <cx:pt idx="3953">0.78000000000000003</cx:pt>
          <cx:pt idx="3954">0.78000000000000003</cx:pt>
          <cx:pt idx="3955">0.78000000000000003</cx:pt>
          <cx:pt idx="3956">0.93999999999999995</cx:pt>
          <cx:pt idx="3957">1.3600000000000001</cx:pt>
          <cx:pt idx="3958">0.82999999999999996</cx:pt>
          <cx:pt idx="3959">0.35999999999999999</cx:pt>
          <cx:pt idx="3960">1.0800000000000001</cx:pt>
          <cx:pt idx="3961">3.0099999999999998</cx:pt>
          <cx:pt idx="3962">0.97999999999999998</cx:pt>
          <cx:pt idx="3963">2.6000000000000001</cx:pt>
          <cx:pt idx="3964">2.7200000000000002</cx:pt>
          <cx:pt idx="3965">0.83999999999999997</cx:pt>
          <cx:pt idx="3966">1.1699999999999999</cx:pt>
          <cx:pt idx="3967">1.98</cx:pt>
          <cx:pt idx="3968">0.89000000000000001</cx:pt>
          <cx:pt idx="3969">0.5</cx:pt>
          <cx:pt idx="3970">3</cx:pt>
          <cx:pt idx="3971">1.24</cx:pt>
          <cx:pt idx="3972">2.3100000000000001</cx:pt>
          <cx:pt idx="3974">1.01</cx:pt>
          <cx:pt idx="3975">0.88</cx:pt>
          <cx:pt idx="3976">3.0499999999999998</cx:pt>
          <cx:pt idx="3977">1.03</cx:pt>
          <cx:pt idx="3978">0.93999999999999995</cx:pt>
          <cx:pt idx="3979">1.3600000000000001</cx:pt>
          <cx:pt idx="3980">0.93999999999999995</cx:pt>
          <cx:pt idx="3981">0.67000000000000004</cx:pt>
          <cx:pt idx="3982">0.68000000000000005</cx:pt>
          <cx:pt idx="3983">1.3700000000000001</cx:pt>
          <cx:pt idx="3984">1.6499999999999999</cx:pt>
          <cx:pt idx="3985">4.29</cx:pt>
          <cx:pt idx="3986">4.29</cx:pt>
          <cx:pt idx="3987">1.7</cx:pt>
          <cx:pt idx="3988">0.59999999999999998</cx:pt>
          <cx:pt idx="3989">0.60999999999999999</cx:pt>
          <cx:pt idx="3990">1.4399999999999999</cx:pt>
          <cx:pt idx="3991">1.6499999999999999</cx:pt>
          <cx:pt idx="3992">0.66000000000000003</cx:pt>
          <cx:pt idx="3993">1.4199999999999999</cx:pt>
          <cx:pt idx="3994">1.4199999999999999</cx:pt>
          <cx:pt idx="3995">1.53</cx:pt>
          <cx:pt idx="3996">1.53</cx:pt>
          <cx:pt idx="3997">1.3100000000000001</cx:pt>
          <cx:pt idx="3998">1.3100000000000001</cx:pt>
          <cx:pt idx="3999">0.78000000000000003</cx:pt>
          <cx:pt idx="4000">0.70999999999999996</cx:pt>
          <cx:pt idx="4001">2.1600000000000001</cx:pt>
          <cx:pt idx="4002">2.1600000000000001</cx:pt>
          <cx:pt idx="4003">1.1799999999999999</cx:pt>
          <cx:pt idx="4004">1.6599999999999999</cx:pt>
          <cx:pt idx="4005">1.2</cx:pt>
          <cx:pt idx="4006">0.65000000000000002</cx:pt>
          <cx:pt idx="4007">5.1299999999999999</cx:pt>
          <cx:pt idx="4008">1.9099999999999999</cx:pt>
          <cx:pt idx="4009">0.97999999999999998</cx:pt>
          <cx:pt idx="4010">1.3799999999999999</cx:pt>
          <cx:pt idx="4011">1.76</cx:pt>
          <cx:pt idx="4013">1.28</cx:pt>
          <cx:pt idx="4014">0.81999999999999995</cx:pt>
          <cx:pt idx="4015">1.47</cx:pt>
          <cx:pt idx="4016">2.4900000000000002</cx:pt>
          <cx:pt idx="4017">1.5800000000000001</cx:pt>
          <cx:pt idx="4019">1.9199999999999999</cx:pt>
          <cx:pt idx="4020">1.5</cx:pt>
          <cx:pt idx="4021">1.1699999999999999</cx:pt>
          <cx:pt idx="4023">4.25</cx:pt>
          <cx:pt idx="4024">0.78000000000000003</cx:pt>
          <cx:pt idx="4025">1.75</cx:pt>
          <cx:pt idx="4026">1.1499999999999999</cx:pt>
          <cx:pt idx="4027">1.25</cx:pt>
          <cx:pt idx="4029">1.1499999999999999</cx:pt>
          <cx:pt idx="4030">1.1499999999999999</cx:pt>
          <cx:pt idx="4031">0.57999999999999996</cx:pt>
          <cx:pt idx="4032">2.7200000000000002</cx:pt>
          <cx:pt idx="4033">2.8700000000000001</cx:pt>
          <cx:pt idx="4034">1.47</cx:pt>
          <cx:pt idx="4035">2.2999999999999998</cx:pt>
          <cx:pt idx="4036">1.03</cx:pt>
          <cx:pt idx="4038">1.1499999999999999</cx:pt>
          <cx:pt idx="4039">1.1299999999999999</cx:pt>
          <cx:pt idx="4040">0.63</cx:pt>
          <cx:pt idx="4041">0.93999999999999995</cx:pt>
          <cx:pt idx="4042">1</cx:pt>
          <cx:pt idx="4043">0.79000000000000004</cx:pt>
          <cx:pt idx="4044">0.94999999999999996</cx:pt>
          <cx:pt idx="4045">0.98999999999999999</cx:pt>
          <cx:pt idx="4046">0.37</cx:pt>
          <cx:pt idx="4047">0.37</cx:pt>
          <cx:pt idx="4048">0.88</cx:pt>
          <cx:pt idx="4049">1.8700000000000001</cx:pt>
          <cx:pt idx="4050">1.2</cx:pt>
          <cx:pt idx="4051">1.03</cx:pt>
          <cx:pt idx="4052">1.1799999999999999</cx:pt>
          <cx:pt idx="4053">5.8099999999999996</cx:pt>
          <cx:pt idx="4054">0.90000000000000002</cx:pt>
          <cx:pt idx="4055">0.55000000000000004</cx:pt>
          <cx:pt idx="4056">2.9300000000000002</cx:pt>
          <cx:pt idx="4057">1.0700000000000001</cx:pt>
          <cx:pt idx="4058">1.26</cx:pt>
          <cx:pt idx="4059">0.56999999999999995</cx:pt>
          <cx:pt idx="4060">1.3799999999999999</cx:pt>
          <cx:pt idx="4061">1.1100000000000001</cx:pt>
          <cx:pt idx="4062">1.47</cx:pt>
          <cx:pt idx="4063">1.47</cx:pt>
          <cx:pt idx="4064">1.03</cx:pt>
          <cx:pt idx="4066">0.67000000000000004</cx:pt>
          <cx:pt idx="4067">1.1799999999999999</cx:pt>
          <cx:pt idx="4068">0.77000000000000002</cx:pt>
          <cx:pt idx="4069">1.25</cx:pt>
          <cx:pt idx="4070">1.2</cx:pt>
          <cx:pt idx="4071">0.68000000000000005</cx:pt>
          <cx:pt idx="4072">1.0600000000000001</cx:pt>
          <cx:pt idx="4073">0.91000000000000003</cx:pt>
          <cx:pt idx="4074">0.46999999999999997</cx:pt>
          <cx:pt idx="4075">1.1499999999999999</cx:pt>
          <cx:pt idx="4076">1.1399999999999999</cx:pt>
          <cx:pt idx="4077">0.83999999999999997</cx:pt>
          <cx:pt idx="4078">0.88</cx:pt>
          <cx:pt idx="4079">0.89000000000000001</cx:pt>
          <cx:pt idx="4080">1.02</cx:pt>
          <cx:pt idx="4081">0.72999999999999998</cx:pt>
          <cx:pt idx="4082">0.68999999999999995</cx:pt>
          <cx:pt idx="4083">0.68999999999999995</cx:pt>
          <cx:pt idx="4084">3.7599999999999998</cx:pt>
          <cx:pt idx="4085">2.3900000000000001</cx:pt>
          <cx:pt idx="4086">10.06</cx:pt>
          <cx:pt idx="4087">2.46</cx:pt>
          <cx:pt idx="4088">2.46</cx:pt>
          <cx:pt idx="4089">2.46</cx:pt>
          <cx:pt idx="4091">1.46</cx:pt>
          <cx:pt idx="4092">1.9299999999999999</cx:pt>
          <cx:pt idx="4093">0.59999999999999998</cx:pt>
          <cx:pt idx="4094">1.28</cx:pt>
          <cx:pt idx="4095">0.72999999999999998</cx:pt>
          <cx:pt idx="4096">0.57999999999999996</cx:pt>
          <cx:pt idx="4097">1.1000000000000001</cx:pt>
          <cx:pt idx="4098">0.95999999999999996</cx:pt>
          <cx:pt idx="4099">1.76</cx:pt>
          <cx:pt idx="4100">1.76</cx:pt>
          <cx:pt idx="4101">2.3399999999999999</cx:pt>
          <cx:pt idx="4102">0.66000000000000003</cx:pt>
          <cx:pt idx="4103">2.48</cx:pt>
          <cx:pt idx="4104">0.81000000000000005</cx:pt>
          <cx:pt idx="4105">1.8</cx:pt>
          <cx:pt idx="4106">0.54000000000000004</cx:pt>
          <cx:pt idx="4107">2.4700000000000002</cx:pt>
          <cx:pt idx="4108">1.8</cx:pt>
          <cx:pt idx="4109">0.92000000000000004</cx:pt>
          <cx:pt idx="4110">1.3700000000000001</cx:pt>
          <cx:pt idx="4111">0.98999999999999999</cx:pt>
          <cx:pt idx="4112">2.5099999999999998</cx:pt>
          <cx:pt idx="4113">1.96</cx:pt>
          <cx:pt idx="4114">1.6799999999999999</cx:pt>
          <cx:pt idx="4115">0.67000000000000004</cx:pt>
          <cx:pt idx="4116">0.83999999999999997</cx:pt>
          <cx:pt idx="4117">3.1000000000000001</cx:pt>
          <cx:pt idx="4118">0.81000000000000005</cx:pt>
          <cx:pt idx="4119">0.83999999999999997</cx:pt>
          <cx:pt idx="4121">1.1299999999999999</cx:pt>
          <cx:pt idx="4122">0.97999999999999998</cx:pt>
          <cx:pt idx="4123">0.69999999999999996</cx:pt>
          <cx:pt idx="4124">1.05</cx:pt>
          <cx:pt idx="4125">1.3600000000000001</cx:pt>
          <cx:pt idx="4126">1.1000000000000001</cx:pt>
          <cx:pt idx="4128">0.41999999999999998</cx:pt>
          <cx:pt idx="4129">0.41999999999999998</cx:pt>
          <cx:pt idx="4130">2.3900000000000001</cx:pt>
          <cx:pt idx="4131">0.87</cx:pt>
          <cx:pt idx="4132">1.8799999999999999</cx:pt>
          <cx:pt idx="4133">1.1200000000000001</cx:pt>
          <cx:pt idx="4134">0.46999999999999997</cx:pt>
          <cx:pt idx="4135">1.72</cx:pt>
          <cx:pt idx="4136">1.1399999999999999</cx:pt>
          <cx:pt idx="4137">1.3400000000000001</cx:pt>
          <cx:pt idx="4138">0.88</cx:pt>
          <cx:pt idx="4139">1.1299999999999999</cx:pt>
          <cx:pt idx="4140">1.46</cx:pt>
          <cx:pt idx="4141">2.1000000000000001</cx:pt>
          <cx:pt idx="4142">1.1200000000000001</cx:pt>
          <cx:pt idx="4143">2.5899999999999999</cx:pt>
          <cx:pt idx="4144">1.0600000000000001</cx:pt>
          <cx:pt idx="4145">0.88</cx:pt>
          <cx:pt idx="4146">1.5700000000000001</cx:pt>
          <cx:pt idx="4148">1.6100000000000001</cx:pt>
          <cx:pt idx="4149">0.87</cx:pt>
          <cx:pt idx="4150">0.87</cx:pt>
          <cx:pt idx="4151">2.25</cx:pt>
          <cx:pt idx="4153">0.56000000000000005</cx:pt>
          <cx:pt idx="4154">1.03</cx:pt>
          <cx:pt idx="4155">0.41999999999999998</cx:pt>
          <cx:pt idx="4156">0.46000000000000002</cx:pt>
          <cx:pt idx="4157">0.69999999999999996</cx:pt>
          <cx:pt idx="4158">1.05</cx:pt>
          <cx:pt idx="4162">0.84999999999999998</cx:pt>
          <cx:pt idx="4163">0.95999999999999996</cx:pt>
          <cx:pt idx="4165">0.87</cx:pt>
          <cx:pt idx="4166">1.8300000000000001</cx:pt>
          <cx:pt idx="4167">1.1000000000000001</cx:pt>
          <cx:pt idx="4168">1.48</cx:pt>
          <cx:pt idx="4169">0.82999999999999996</cx:pt>
          <cx:pt idx="4170">0.83999999999999997</cx:pt>
          <cx:pt idx="4171">1.29</cx:pt>
          <cx:pt idx="4172">2.3100000000000001</cx:pt>
          <cx:pt idx="4173">0.79000000000000004</cx:pt>
          <cx:pt idx="4175">0.68000000000000005</cx:pt>
          <cx:pt idx="4176">1.8300000000000001</cx:pt>
          <cx:pt idx="4177">0.39000000000000001</cx:pt>
          <cx:pt idx="4178">0.81000000000000005</cx:pt>
          <cx:pt idx="4179">1.0700000000000001</cx:pt>
          <cx:pt idx="4180">1.6799999999999999</cx:pt>
          <cx:pt idx="4181">0.93000000000000005</cx:pt>
          <cx:pt idx="4182">0.66000000000000003</cx:pt>
          <cx:pt idx="4183">0.77000000000000002</cx:pt>
          <cx:pt idx="4184">1.1499999999999999</cx:pt>
          <cx:pt idx="4185">0.70999999999999996</cx:pt>
          <cx:pt idx="4186">0.80000000000000004</cx:pt>
          <cx:pt idx="4187">0.72999999999999998</cx:pt>
          <cx:pt idx="4188">0.67000000000000004</cx:pt>
          <cx:pt idx="4189">1.25</cx:pt>
          <cx:pt idx="4190">0.81000000000000005</cx:pt>
          <cx:pt idx="4191">2.1200000000000001</cx:pt>
          <cx:pt idx="4193">0.97999999999999998</cx:pt>
          <cx:pt idx="4194">1.1200000000000001</cx:pt>
          <cx:pt idx="4195">0.96999999999999997</cx:pt>
          <cx:pt idx="4197">3.04</cx:pt>
          <cx:pt idx="4198">1.5600000000000001</cx:pt>
          <cx:pt idx="4199">1.0600000000000001</cx:pt>
          <cx:pt idx="4200">0.77000000000000002</cx:pt>
          <cx:pt idx="4201">0.56000000000000005</cx:pt>
          <cx:pt idx="4202">1.1299999999999999</cx:pt>
          <cx:pt idx="4203">0.34000000000000002</cx:pt>
          <cx:pt idx="4204">1.3500000000000001</cx:pt>
          <cx:pt idx="4205">2.1600000000000001</cx:pt>
          <cx:pt idx="4206">0.71999999999999997</cx:pt>
          <cx:pt idx="4207">0.46000000000000002</cx:pt>
          <cx:pt idx="4208">1.8100000000000001</cx:pt>
          <cx:pt idx="4209">1.8</cx:pt>
          <cx:pt idx="4210">1.48</cx:pt>
          <cx:pt idx="4211">0.62</cx:pt>
          <cx:pt idx="4212">1.4199999999999999</cx:pt>
          <cx:pt idx="4213">2.04</cx:pt>
          <cx:pt idx="4214">1.6299999999999999</cx:pt>
          <cx:pt idx="4215">2.75</cx:pt>
          <cx:pt idx="4216">1.5</cx:pt>
          <cx:pt idx="4217">0.84999999999999998</cx:pt>
          <cx:pt idx="4218">2.29</cx:pt>
          <cx:pt idx="4219">1.0700000000000001</cx:pt>
          <cx:pt idx="4220">1.05</cx:pt>
          <cx:pt idx="4221">0.46000000000000002</cx:pt>
          <cx:pt idx="4222">0.75</cx:pt>
          <cx:pt idx="4223">0.68999999999999995</cx:pt>
          <cx:pt idx="4224">2.8300000000000001</cx:pt>
          <cx:pt idx="4225">0.84999999999999998</cx:pt>
          <cx:pt idx="4226">0.82999999999999996</cx:pt>
          <cx:pt idx="4227">1.3799999999999999</cx:pt>
          <cx:pt idx="4228">0.96999999999999997</cx:pt>
          <cx:pt idx="4229">1.47</cx:pt>
          <cx:pt idx="4230">0.85999999999999999</cx:pt>
          <cx:pt idx="4231">0.55000000000000004</cx:pt>
          <cx:pt idx="4232">1.0900000000000001</cx:pt>
          <cx:pt idx="4233">0.59999999999999998</cx:pt>
          <cx:pt idx="4234">1.1000000000000001</cx:pt>
          <cx:pt idx="4235">0.68999999999999995</cx:pt>
          <cx:pt idx="4236">0.78000000000000003</cx:pt>
          <cx:pt idx="4237">0.80000000000000004</cx:pt>
          <cx:pt idx="4238">0.85999999999999999</cx:pt>
          <cx:pt idx="4239">2.4500000000000002</cx:pt>
          <cx:pt idx="4240">2.0499999999999998</cx:pt>
          <cx:pt idx="4241">3.52</cx:pt>
          <cx:pt idx="4242">3.52</cx:pt>
          <cx:pt idx="4243">3.2999999999999998</cx:pt>
          <cx:pt idx="4244">2.9100000000000001</cx:pt>
          <cx:pt idx="4245">0.73999999999999999</cx:pt>
          <cx:pt idx="4246">0.56999999999999995</cx:pt>
          <cx:pt idx="4247">1.3400000000000001</cx:pt>
          <cx:pt idx="4248">1.3400000000000001</cx:pt>
          <cx:pt idx="4249">2.2799999999999998</cx:pt>
          <cx:pt idx="4250">1.78</cx:pt>
          <cx:pt idx="4251">0.54000000000000004</cx:pt>
          <cx:pt idx="4252">1.95</cx:pt>
          <cx:pt idx="4253">1.73</cx:pt>
          <cx:pt idx="4254">0.98999999999999999</cx:pt>
          <cx:pt idx="4255">0.33000000000000002</cx:pt>
          <cx:pt idx="4256">1.26</cx:pt>
          <cx:pt idx="4257">2.0699999999999998</cx:pt>
          <cx:pt idx="4258">1.1499999999999999</cx:pt>
          <cx:pt idx="4259">1.8500000000000001</cx:pt>
          <cx:pt idx="4260">5.3799999999999999</cx:pt>
          <cx:pt idx="4261">1.02</cx:pt>
          <cx:pt idx="4262">0.81999999999999995</cx:pt>
          <cx:pt idx="4263">1.1899999999999999</cx:pt>
          <cx:pt idx="4264">1.5700000000000001</cx:pt>
          <cx:pt idx="4265">0.85999999999999999</cx:pt>
          <cx:pt idx="4266">1.0600000000000001</cx:pt>
          <cx:pt idx="4267">1</cx:pt>
          <cx:pt idx="4268">0.92000000000000004</cx:pt>
          <cx:pt idx="4269">1.6000000000000001</cx:pt>
          <cx:pt idx="4270">0.76000000000000001</cx:pt>
          <cx:pt idx="4271">0.77000000000000002</cx:pt>
          <cx:pt idx="4272">0.88</cx:pt>
          <cx:pt idx="4273">0.31</cx:pt>
          <cx:pt idx="4274">1</cx:pt>
          <cx:pt idx="4275">1.5</cx:pt>
          <cx:pt idx="4276">1.3400000000000001</cx:pt>
          <cx:pt idx="4277">0.94999999999999996</cx:pt>
          <cx:pt idx="4278">0.68000000000000005</cx:pt>
          <cx:pt idx="4279">1.72</cx:pt>
          <cx:pt idx="4280">0.65000000000000002</cx:pt>
          <cx:pt idx="4281">0.81000000000000005</cx:pt>
          <cx:pt idx="4282">2.0499999999999998</cx:pt>
          <cx:pt idx="4283">1.05</cx:pt>
          <cx:pt idx="4284">0.44</cx:pt>
          <cx:pt idx="4285">0.58999999999999997</cx:pt>
          <cx:pt idx="4286">1.27</cx:pt>
          <cx:pt idx="4289">1.6299999999999999</cx:pt>
          <cx:pt idx="4290">1.45</cx:pt>
          <cx:pt idx="4291">1.01</cx:pt>
          <cx:pt idx="4292">1.1699999999999999</cx:pt>
          <cx:pt idx="4293">1.02</cx:pt>
          <cx:pt idx="4294">1.3799999999999999</cx:pt>
          <cx:pt idx="4295">1.3799999999999999</cx:pt>
          <cx:pt idx="4297">0.54000000000000004</cx:pt>
          <cx:pt idx="4298">1.1599999999999999</cx:pt>
          <cx:pt idx="4299">0.68999999999999995</cx:pt>
          <cx:pt idx="4300">0.68000000000000005</cx:pt>
          <cx:pt idx="4301">1.5</cx:pt>
          <cx:pt idx="4302">0.95999999999999996</cx:pt>
          <cx:pt idx="4303">0.95999999999999996</cx:pt>
          <cx:pt idx="4304">0.94999999999999996</cx:pt>
          <cx:pt idx="4306">1.8799999999999999</cx:pt>
          <cx:pt idx="4307">1.8799999999999999</cx:pt>
          <cx:pt idx="4308">1.5</cx:pt>
          <cx:pt idx="4309">2.46</cx:pt>
          <cx:pt idx="4310">3.1299999999999999</cx:pt>
          <cx:pt idx="4311">1.0900000000000001</cx:pt>
          <cx:pt idx="4312">1.55</cx:pt>
          <cx:pt idx="4313">1</cx:pt>
          <cx:pt idx="4314">2.96</cx:pt>
          <cx:pt idx="4315">2.96</cx:pt>
          <cx:pt idx="4316">2.6800000000000002</cx:pt>
          <cx:pt idx="4317">0.73999999999999999</cx:pt>
          <cx:pt idx="4318">1.6299999999999999</cx:pt>
          <cx:pt idx="4319">0.96999999999999997</cx:pt>
          <cx:pt idx="4320">1.21</cx:pt>
          <cx:pt idx="4321">1.21</cx:pt>
          <cx:pt idx="4322">1.05</cx:pt>
          <cx:pt idx="4323">0.71999999999999997</cx:pt>
          <cx:pt idx="4324">0.45000000000000001</cx:pt>
          <cx:pt idx="4325">2.2400000000000002</cx:pt>
          <cx:pt idx="4326">0.96999999999999997</cx:pt>
          <cx:pt idx="4327">0.93999999999999995</cx:pt>
          <cx:pt idx="4328">0.38</cx:pt>
          <cx:pt idx="4329">1.4099999999999999</cx:pt>
          <cx:pt idx="4330">0.56999999999999995</cx:pt>
          <cx:pt idx="4331">1.77</cx:pt>
          <cx:pt idx="4332">1.7</cx:pt>
          <cx:pt idx="4333">0.55000000000000004</cx:pt>
          <cx:pt idx="4334">0.78000000000000003</cx:pt>
          <cx:pt idx="4335">1.05</cx:pt>
          <cx:pt idx="4336">0.64000000000000001</cx:pt>
          <cx:pt idx="4337">0.68000000000000005</cx:pt>
          <cx:pt idx="4338">0.90000000000000002</cx:pt>
          <cx:pt idx="4339">1.1100000000000001</cx:pt>
          <cx:pt idx="4340">0.81000000000000005</cx:pt>
          <cx:pt idx="4341">0.81000000000000005</cx:pt>
          <cx:pt idx="4342">0.47999999999999998</cx:pt>
          <cx:pt idx="4343">0.81000000000000005</cx:pt>
          <cx:pt idx="4344">1.1200000000000001</cx:pt>
          <cx:pt idx="4345">1.1000000000000001</cx:pt>
          <cx:pt idx="4346">0.39000000000000001</cx:pt>
          <cx:pt idx="4347">1.01</cx:pt>
          <cx:pt idx="4348">1.1200000000000001</cx:pt>
          <cx:pt idx="4349">1.29</cx:pt>
          <cx:pt idx="4350">0.82999999999999996</cx:pt>
          <cx:pt idx="4351">1.5600000000000001</cx:pt>
          <cx:pt idx="4352">1.52</cx:pt>
          <cx:pt idx="4353">1.4299999999999999</cx:pt>
          <cx:pt idx="4354">0.88</cx:pt>
          <cx:pt idx="4355">10.41</cx:pt>
          <cx:pt idx="4356">10.41</cx:pt>
          <cx:pt idx="4357">2.5600000000000001</cx:pt>
          <cx:pt idx="4358">0.83999999999999997</cx:pt>
          <cx:pt idx="4359">1.1599999999999999</cx:pt>
          <cx:pt idx="4360">0.93999999999999995</cx:pt>
          <cx:pt idx="4361">1.96</cx:pt>
          <cx:pt idx="4362">1.73</cx:pt>
          <cx:pt idx="4363">1</cx:pt>
          <cx:pt idx="4364">0.81000000000000005</cx:pt>
          <cx:pt idx="4365">2.3900000000000001</cx:pt>
          <cx:pt idx="4368">1.6299999999999999</cx:pt>
          <cx:pt idx="4369">1.6299999999999999</cx:pt>
          <cx:pt idx="4370">1.6299999999999999</cx:pt>
          <cx:pt idx="4371">1.48</cx:pt>
          <cx:pt idx="4372">1.3999999999999999</cx:pt>
          <cx:pt idx="4373">1.3999999999999999</cx:pt>
          <cx:pt idx="4374">1.05</cx:pt>
          <cx:pt idx="4375">0.47999999999999998</cx:pt>
          <cx:pt idx="4376">0.70999999999999996</cx:pt>
          <cx:pt idx="4377">0.68000000000000005</cx:pt>
          <cx:pt idx="4378">0.56999999999999995</cx:pt>
          <cx:pt idx="4379">0.56999999999999995</cx:pt>
          <cx:pt idx="4380">0.67000000000000004</cx:pt>
          <cx:pt idx="4381">0.84999999999999998</cx:pt>
          <cx:pt idx="4382">0.62</cx:pt>
          <cx:pt idx="4383">0.62</cx:pt>
          <cx:pt idx="4384">0.65000000000000002</cx:pt>
          <cx:pt idx="4385">0.60999999999999999</cx:pt>
          <cx:pt idx="4386">1.05</cx:pt>
          <cx:pt idx="4387">0.84999999999999998</cx:pt>
          <cx:pt idx="4388">1.8300000000000001</cx:pt>
          <cx:pt idx="4389">0.5</cx:pt>
          <cx:pt idx="4390">0.93999999999999995</cx:pt>
          <cx:pt idx="4391">0.81000000000000005</cx:pt>
          <cx:pt idx="4392">0.37</cx:pt>
          <cx:pt idx="4393">0.95999999999999996</cx:pt>
          <cx:pt idx="4394">0.53000000000000003</cx:pt>
          <cx:pt idx="4395">0.52000000000000002</cx:pt>
          <cx:pt idx="4396">0.93999999999999995</cx:pt>
          <cx:pt idx="4397">0.80000000000000004</cx:pt>
          <cx:pt idx="4398">0.80000000000000004</cx:pt>
          <cx:pt idx="4399">0.65000000000000002</cx:pt>
          <cx:pt idx="4400">0.45000000000000001</cx:pt>
          <cx:pt idx="4401">0.57999999999999996</cx:pt>
          <cx:pt idx="4402">0.54000000000000004</cx:pt>
          <cx:pt idx="4403">0.85999999999999999</cx:pt>
          <cx:pt idx="4404">1.4299999999999999</cx:pt>
          <cx:pt idx="4405">0.73999999999999999</cx:pt>
          <cx:pt idx="4406">1.8899999999999999</cx:pt>
          <cx:pt idx="4407">1.8899999999999999</cx:pt>
          <cx:pt idx="4408">0.53000000000000003</cx:pt>
          <cx:pt idx="4409">5.8300000000000001</cx:pt>
          <cx:pt idx="4410">0.73999999999999999</cx:pt>
          <cx:pt idx="4411">0.73999999999999999</cx:pt>
          <cx:pt idx="4412">0.85999999999999999</cx:pt>
          <cx:pt idx="4413">1.45</cx:pt>
          <cx:pt idx="4414">0.72999999999999998</cx:pt>
          <cx:pt idx="4415">0.77000000000000002</cx:pt>
          <cx:pt idx="4418">1.5800000000000001</cx:pt>
          <cx:pt idx="4419">1.49</cx:pt>
          <cx:pt idx="4420">1.49</cx:pt>
          <cx:pt idx="4421">2.1800000000000002</cx:pt>
          <cx:pt idx="4422">1.8600000000000001</cx:pt>
          <cx:pt idx="4423">1.3200000000000001</cx:pt>
          <cx:pt idx="4424">2.0099999999999998</cx:pt>
          <cx:pt idx="4425">1.8500000000000001</cx:pt>
          <cx:pt idx="4426">1.8500000000000001</cx:pt>
          <cx:pt idx="4427">0.72999999999999998</cx:pt>
          <cx:pt idx="4428">1.4199999999999999</cx:pt>
          <cx:pt idx="4429">2.8799999999999999</cx:pt>
          <cx:pt idx="4430">0.97999999999999998</cx:pt>
          <cx:pt idx="4432">1.51</cx:pt>
          <cx:pt idx="4433">0.38</cx:pt>
          <cx:pt idx="4436">1.6699999999999999</cx:pt>
          <cx:pt idx="4437">0.81000000000000005</cx:pt>
          <cx:pt idx="4438">0.62</cx:pt>
          <cx:pt idx="4439">0.93000000000000005</cx:pt>
          <cx:pt idx="4440">1.6399999999999999</cx:pt>
          <cx:pt idx="4441">1.4399999999999999</cx:pt>
          <cx:pt idx="4443">1.0900000000000001</cx:pt>
          <cx:pt idx="4444">0.84999999999999998</cx:pt>
          <cx:pt idx="4445">0.84999999999999998</cx:pt>
          <cx:pt idx="4446">1.55</cx:pt>
          <cx:pt idx="4447">1.26</cx:pt>
          <cx:pt idx="4448">0.75</cx:pt>
          <cx:pt idx="4449">0.60999999999999999</cx:pt>
          <cx:pt idx="4450">0.60999999999999999</cx:pt>
          <cx:pt idx="4451">1.03</cx:pt>
          <cx:pt idx="4452">1.3</cx:pt>
          <cx:pt idx="4453">0.70999999999999996</cx:pt>
          <cx:pt idx="4454">0.63</cx:pt>
          <cx:pt idx="4455">1.0800000000000001</cx:pt>
          <cx:pt idx="4456">1.25</cx:pt>
          <cx:pt idx="4457">0.46999999999999997</cx:pt>
          <cx:pt idx="4458">0.47999999999999998</cx:pt>
          <cx:pt idx="4460">0.28999999999999998</cx:pt>
          <cx:pt idx="4461">1.21</cx:pt>
          <cx:pt idx="4462">0.67000000000000004</cx:pt>
          <cx:pt idx="4463">1.3300000000000001</cx:pt>
          <cx:pt idx="4464">1</cx:pt>
          <cx:pt idx="4465">0.89000000000000001</cx:pt>
          <cx:pt idx="4466">0.87</cx:pt>
          <cx:pt idx="4467">2.27</cx:pt>
          <cx:pt idx="4468">3.1499999999999999</cx:pt>
          <cx:pt idx="4469">1.1299999999999999</cx:pt>
          <cx:pt idx="4470">1.05</cx:pt>
          <cx:pt idx="4471">1.1100000000000001</cx:pt>
          <cx:pt idx="4472">1.8999999999999999</cx:pt>
          <cx:pt idx="4473">1.05</cx:pt>
          <cx:pt idx="4475">0.59999999999999998</cx:pt>
          <cx:pt idx="4476">0.97999999999999998</cx:pt>
          <cx:pt idx="4477">1.0800000000000001</cx:pt>
          <cx:pt idx="4478">0.87</cx:pt>
          <cx:pt idx="4479">1.25</cx:pt>
          <cx:pt idx="4480">0.67000000000000004</cx:pt>
          <cx:pt idx="4481">0.84999999999999998</cx:pt>
          <cx:pt idx="4482">0.98999999999999999</cx:pt>
          <cx:pt idx="4483">1.1599999999999999</cx:pt>
          <cx:pt idx="4484">1.28</cx:pt>
          <cx:pt idx="4485">1.1200000000000001</cx:pt>
          <cx:pt idx="4486">1</cx:pt>
          <cx:pt idx="4487">1.22</cx:pt>
          <cx:pt idx="4488">0.82999999999999996</cx:pt>
          <cx:pt idx="4489">0.82999999999999996</cx:pt>
          <cx:pt idx="4490">2.1299999999999999</cx:pt>
          <cx:pt idx="4491">1.1200000000000001</cx:pt>
          <cx:pt idx="4492">0.69999999999999996</cx:pt>
          <cx:pt idx="4493">0.60999999999999999</cx:pt>
          <cx:pt idx="4494">0.81999999999999995</cx:pt>
          <cx:pt idx="4495">1.22</cx:pt>
          <cx:pt idx="4496">0.75</cx:pt>
          <cx:pt idx="4497">1.1799999999999999</cx:pt>
          <cx:pt idx="4498">1.52</cx:pt>
          <cx:pt idx="4499">0.66000000000000003</cx:pt>
          <cx:pt idx="4500">0.97999999999999998</cx:pt>
          <cx:pt idx="4501">0.48999999999999999</cx:pt>
          <cx:pt idx="4502">1.45</cx:pt>
          <cx:pt idx="4503">1.45</cx:pt>
          <cx:pt idx="4504">3.6200000000000001</cx:pt>
          <cx:pt idx="4505">0.40000000000000002</cx:pt>
          <cx:pt idx="4506">0.60999999999999999</cx:pt>
          <cx:pt idx="4508">1.6000000000000001</cx:pt>
          <cx:pt idx="4509">1.1499999999999999</cx:pt>
          <cx:pt idx="4510">1.1499999999999999</cx:pt>
          <cx:pt idx="4511">1.0900000000000001</cx:pt>
          <cx:pt idx="4512">1.1499999999999999</cx:pt>
          <cx:pt idx="4513">1.3999999999999999</cx:pt>
          <cx:pt idx="4514">1.1599999999999999</cx:pt>
          <cx:pt idx="4515">1.53</cx:pt>
          <cx:pt idx="4516">0.95999999999999996</cx:pt>
          <cx:pt idx="4517">0.95999999999999996</cx:pt>
          <cx:pt idx="4518">1.05</cx:pt>
          <cx:pt idx="4519">0.53000000000000003</cx:pt>
          <cx:pt idx="4520">1.1599999999999999</cx:pt>
          <cx:pt idx="4521">1.1699999999999999</cx:pt>
          <cx:pt idx="4522">0.42999999999999999</cx:pt>
          <cx:pt idx="4523">1.22</cx:pt>
          <cx:pt idx="4524">0.57999999999999996</cx:pt>
          <cx:pt idx="4525">3.7799999999999998</cx:pt>
          <cx:pt idx="4526">1.3700000000000001</cx:pt>
          <cx:pt idx="4527">1.3799999999999999</cx:pt>
          <cx:pt idx="4528">1.25</cx:pt>
          <cx:pt idx="4529">0.93000000000000005</cx:pt>
          <cx:pt idx="4530">0.84999999999999998</cx:pt>
          <cx:pt idx="4531">1.03</cx:pt>
          <cx:pt idx="4532">0.55000000000000004</cx:pt>
          <cx:pt idx="4533">2.3999999999999999</cx:pt>
          <cx:pt idx="4534">0.34999999999999998</cx:pt>
          <cx:pt idx="4535">3.9500000000000002</cx:pt>
          <cx:pt idx="4536">0.88</cx:pt>
          <cx:pt idx="4537">2.3300000000000001</cx:pt>
          <cx:pt idx="4538">1.75</cx:pt>
          <cx:pt idx="4539">0.48999999999999999</cx:pt>
          <cx:pt idx="4540">1.5900000000000001</cx:pt>
          <cx:pt idx="4541">1.03</cx:pt>
          <cx:pt idx="4542">1.8700000000000001</cx:pt>
          <cx:pt idx="4543">0.92000000000000004</cx:pt>
          <cx:pt idx="4544">0.81000000000000005</cx:pt>
          <cx:pt idx="4545">0.93000000000000005</cx:pt>
          <cx:pt idx="4546">0.81000000000000005</cx:pt>
          <cx:pt idx="4547">0.88</cx:pt>
          <cx:pt idx="4548">0.88</cx:pt>
          <cx:pt idx="4549">1.8300000000000001</cx:pt>
          <cx:pt idx="4550">1.4299999999999999</cx:pt>
          <cx:pt idx="4551">0.83999999999999997</cx:pt>
          <cx:pt idx="4552">1.3700000000000001</cx:pt>
          <cx:pt idx="4553">1.27</cx:pt>
          <cx:pt idx="4554">0.93999999999999995</cx:pt>
          <cx:pt idx="4555">0.70999999999999996</cx:pt>
          <cx:pt idx="4556">1.23</cx:pt>
          <cx:pt idx="4558">1.0600000000000001</cx:pt>
          <cx:pt idx="4559">0.64000000000000001</cx:pt>
          <cx:pt idx="4560">0.65000000000000002</cx:pt>
          <cx:pt idx="4561">0.60999999999999999</cx:pt>
          <cx:pt idx="4564">0.89000000000000001</cx:pt>
          <cx:pt idx="4565">1.02</cx:pt>
          <cx:pt idx="4566">1.0600000000000001</cx:pt>
          <cx:pt idx="4569">1.01</cx:pt>
          <cx:pt idx="4570">1.25</cx:pt>
          <cx:pt idx="4573">0.83999999999999997</cx:pt>
          <cx:pt idx="4574">0.90000000000000002</cx:pt>
          <cx:pt idx="4575">0.93999999999999995</cx:pt>
          <cx:pt idx="4576">0.68999999999999995</cx:pt>
          <cx:pt idx="4577">0.79000000000000004</cx:pt>
          <cx:pt idx="4579">0.34999999999999998</cx:pt>
          <cx:pt idx="4580">0.82999999999999996</cx:pt>
          <cx:pt idx="4582">0.90000000000000002</cx:pt>
          <cx:pt idx="4583">0.92000000000000004</cx:pt>
          <cx:pt idx="4584">1.1100000000000001</cx:pt>
          <cx:pt idx="4585">2.48</cx:pt>
          <cx:pt idx="4586">0.46999999999999997</cx:pt>
          <cx:pt idx="4587">0.57999999999999996</cx:pt>
          <cx:pt idx="4588">0.75</cx:pt>
          <cx:pt idx="4589">0.69999999999999996</cx:pt>
          <cx:pt idx="4590">1.6000000000000001</cx:pt>
          <cx:pt idx="4591">0.58999999999999997</cx:pt>
          <cx:pt idx="4592">1.74</cx:pt>
          <cx:pt idx="4593">2.7000000000000002</cx:pt>
          <cx:pt idx="4594">2.1699999999999999</cx:pt>
          <cx:pt idx="4595">2.6800000000000002</cx:pt>
          <cx:pt idx="4596">1.22</cx:pt>
          <cx:pt idx="4597">1.22</cx:pt>
          <cx:pt idx="4599">1.6499999999999999</cx:pt>
          <cx:pt idx="4600">1</cx:pt>
          <cx:pt idx="4601">2.25</cx:pt>
          <cx:pt idx="4602">2.7200000000000002</cx:pt>
          <cx:pt idx="4603">2.5299999999999998</cx:pt>
          <cx:pt idx="4604">1.71</cx:pt>
          <cx:pt idx="4605">1.02</cx:pt>
          <cx:pt idx="4608">5.0700000000000003</cx:pt>
          <cx:pt idx="4609">0.97999999999999998</cx:pt>
          <cx:pt idx="4611">0.66000000000000003</cx:pt>
          <cx:pt idx="4612">2.2200000000000002</cx:pt>
          <cx:pt idx="4613">3.4500000000000002</cx:pt>
          <cx:pt idx="4614">0.97999999999999998</cx:pt>
          <cx:pt idx="4615">1.3</cx:pt>
          <cx:pt idx="4616">1.5900000000000001</cx:pt>
          <cx:pt idx="4617">1.3600000000000001</cx:pt>
          <cx:pt idx="4618">1.03</cx:pt>
          <cx:pt idx="4619">1.01</cx:pt>
          <cx:pt idx="4620">1.25</cx:pt>
          <cx:pt idx="4621">1.45</cx:pt>
          <cx:pt idx="4622">1.45</cx:pt>
          <cx:pt idx="4623">0.88</cx:pt>
          <cx:pt idx="4624">2.3599999999999999</cx:pt>
          <cx:pt idx="4625">1.3600000000000001</cx:pt>
          <cx:pt idx="4626">0.92000000000000004</cx:pt>
          <cx:pt idx="4627">1.2</cx:pt>
          <cx:pt idx="4628">0.66000000000000003</cx:pt>
          <cx:pt idx="4629">1.1299999999999999</cx:pt>
          <cx:pt idx="4630">1.3500000000000001</cx:pt>
          <cx:pt idx="4631">0.79000000000000004</cx:pt>
          <cx:pt idx="4632">1.6899999999999999</cx:pt>
          <cx:pt idx="4633">0.78000000000000003</cx:pt>
          <cx:pt idx="4634">1.29</cx:pt>
          <cx:pt idx="4635">1.29</cx:pt>
          <cx:pt idx="4636">0.71999999999999997</cx:pt>
          <cx:pt idx="4637">2.2000000000000002</cx:pt>
          <cx:pt idx="4638">1</cx:pt>
          <cx:pt idx="4639">1.24</cx:pt>
          <cx:pt idx="4640">1.4399999999999999</cx:pt>
          <cx:pt idx="4641">3.0099999999999998</cx:pt>
          <cx:pt idx="4642">2.29</cx:pt>
          <cx:pt idx="4643">2.6800000000000002</cx:pt>
          <cx:pt idx="4644">2.8999999999999999</cx:pt>
          <cx:pt idx="4645">3.0099999999999998</cx:pt>
          <cx:pt idx="4646">0.77000000000000002</cx:pt>
          <cx:pt idx="4647">2.2000000000000002</cx:pt>
          <cx:pt idx="4648">1.5</cx:pt>
          <cx:pt idx="4649">1.2</cx:pt>
          <cx:pt idx="4650">1.21</cx:pt>
          <cx:pt idx="4651">1.3999999999999999</cx:pt>
          <cx:pt idx="4652">2.7599999999999998</cx:pt>
          <cx:pt idx="4653">0.98999999999999999</cx:pt>
          <cx:pt idx="4654">1.1399999999999999</cx:pt>
          <cx:pt idx="4655">1.1399999999999999</cx:pt>
          <cx:pt idx="4656">1.1100000000000001</cx:pt>
          <cx:pt idx="4657">1.1100000000000001</cx:pt>
          <cx:pt idx="4658">2.9399999999999999</cx:pt>
          <cx:pt idx="4659">0.45000000000000001</cx:pt>
          <cx:pt idx="4660">0.81999999999999995</cx:pt>
          <cx:pt idx="4661">1.5600000000000001</cx:pt>
          <cx:pt idx="4662">1.5600000000000001</cx:pt>
          <cx:pt idx="4663">1.1499999999999999</cx:pt>
          <cx:pt idx="4664">0.77000000000000002</cx:pt>
          <cx:pt idx="4665">1.5</cx:pt>
          <cx:pt idx="4666">1.76</cx:pt>
          <cx:pt idx="4667">0.93999999999999995</cx:pt>
          <cx:pt idx="4668">3.1699999999999999</cx:pt>
          <cx:pt idx="4669">1.5</cx:pt>
          <cx:pt idx="4670">0.90000000000000002</cx:pt>
          <cx:pt idx="4671">1.24</cx:pt>
          <cx:pt idx="4672">1.01</cx:pt>
          <cx:pt idx="4673">1.3100000000000001</cx:pt>
          <cx:pt idx="4674">1.1399999999999999</cx:pt>
          <cx:pt idx="4677">2.0099999999999998</cx:pt>
          <cx:pt idx="4678">1.98</cx:pt>
          <cx:pt idx="4679">1.6899999999999999</cx:pt>
          <cx:pt idx="4681">1.8400000000000001</cx:pt>
          <cx:pt idx="4682">1.6200000000000001</cx:pt>
          <cx:pt idx="4683">2.0600000000000001</cx:pt>
          <cx:pt idx="4685">1.54</cx:pt>
          <cx:pt idx="4686">1.3300000000000001</cx:pt>
          <cx:pt idx="4687">4.8300000000000001</cx:pt>
          <cx:pt idx="4688">1.1299999999999999</cx:pt>
          <cx:pt idx="4690">1.3</cx:pt>
          <cx:pt idx="4691">1.29</cx:pt>
          <cx:pt idx="4692">1.8</cx:pt>
          <cx:pt idx="4693">1.8899999999999999</cx:pt>
          <cx:pt idx="4694">0.91000000000000003</cx:pt>
          <cx:pt idx="4695">2.1800000000000002</cx:pt>
          <cx:pt idx="4696">1.4099999999999999</cx:pt>
          <cx:pt idx="4697">0.51000000000000001</cx:pt>
          <cx:pt idx="4698">1.24</cx:pt>
          <cx:pt idx="4700">2.1800000000000002</cx:pt>
          <cx:pt idx="4701">0.94999999999999996</cx:pt>
          <cx:pt idx="4702">0.98999999999999999</cx:pt>
          <cx:pt idx="4703">1.03</cx:pt>
          <cx:pt idx="4704">1.03</cx:pt>
          <cx:pt idx="4705">1.6299999999999999</cx:pt>
          <cx:pt idx="4706">9.5</cx:pt>
          <cx:pt idx="4707">2.6299999999999999</cx:pt>
          <cx:pt idx="4708">5.8099999999999996</cx:pt>
          <cx:pt idx="4709">1.1399999999999999</cx:pt>
          <cx:pt idx="4710">1.8799999999999999</cx:pt>
          <cx:pt idx="4711">1.47</cx:pt>
          <cx:pt idx="4712">1.25</cx:pt>
          <cx:pt idx="4713">1.78</cx:pt>
          <cx:pt idx="4714">0.90000000000000002</cx:pt>
          <cx:pt idx="4715">0.91000000000000003</cx:pt>
          <cx:pt idx="4716">1.1699999999999999</cx:pt>
          <cx:pt idx="4717">1.8600000000000001</cx:pt>
          <cx:pt idx="4718">1.4299999999999999</cx:pt>
          <cx:pt idx="4719">1.01</cx:pt>
          <cx:pt idx="4720">0.91000000000000003</cx:pt>
          <cx:pt idx="4721">0.68999999999999995</cx:pt>
          <cx:pt idx="4722">0.87</cx:pt>
          <cx:pt idx="4723">1.27</cx:pt>
          <cx:pt idx="4724">3.9500000000000002</cx:pt>
          <cx:pt idx="4725">1.25</cx:pt>
          <cx:pt idx="4726">5.3600000000000003</cx:pt>
          <cx:pt idx="4727">2.25</cx:pt>
          <cx:pt idx="4728">1.0600000000000001</cx:pt>
          <cx:pt idx="4729">1.74</cx:pt>
          <cx:pt idx="4730">1.3</cx:pt>
          <cx:pt idx="4731">1.22</cx:pt>
          <cx:pt idx="4732">1.51</cx:pt>
          <cx:pt idx="4733">1.8600000000000001</cx:pt>
          <cx:pt idx="4734">1.3400000000000001</cx:pt>
          <cx:pt idx="4735">2.0099999999999998</cx:pt>
          <cx:pt idx="4736">1.97</cx:pt>
          <cx:pt idx="4737">1.1499999999999999</cx:pt>
          <cx:pt idx="4738">1.8</cx:pt>
          <cx:pt idx="4739">0.98999999999999999</cx:pt>
          <cx:pt idx="4740">2.5099999999999998</cx:pt>
          <cx:pt idx="4741">1.6599999999999999</cx:pt>
          <cx:pt idx="4742">1.6599999999999999</cx:pt>
          <cx:pt idx="4743">1.6599999999999999</cx:pt>
          <cx:pt idx="4744">3.0699999999999998</cx:pt>
          <cx:pt idx="4746">1.0900000000000001</cx:pt>
          <cx:pt idx="4747">0.69999999999999996</cx:pt>
          <cx:pt idx="4748">0.81999999999999995</cx:pt>
          <cx:pt idx="4749">0.71999999999999997</cx:pt>
          <cx:pt idx="4750">0.51000000000000001</cx:pt>
          <cx:pt idx="4751">0.69999999999999996</cx:pt>
          <cx:pt idx="4752">0.88</cx:pt>
          <cx:pt idx="4753">3.1200000000000001</cx:pt>
          <cx:pt idx="4754">1.8700000000000001</cx:pt>
          <cx:pt idx="4755">0.92000000000000004</cx:pt>
          <cx:pt idx="4756">0.78000000000000003</cx:pt>
          <cx:pt idx="4757">1.3799999999999999</cx:pt>
          <cx:pt idx="4758">1.5</cx:pt>
          <cx:pt idx="4759">0.63</cx:pt>
          <cx:pt idx="4760">2.3900000000000001</cx:pt>
          <cx:pt idx="4761">2.4199999999999999</cx:pt>
          <cx:pt idx="4762">2.04</cx:pt>
          <cx:pt idx="4763">1.45</cx:pt>
          <cx:pt idx="4764">1.8100000000000001</cx:pt>
          <cx:pt idx="4765">1.3500000000000001</cx:pt>
          <cx:pt idx="4766">2.25</cx:pt>
          <cx:pt idx="4767">1.1200000000000001</cx:pt>
          <cx:pt idx="4768">0.85999999999999999</cx:pt>
          <cx:pt idx="4769">3.3199999999999998</cx:pt>
          <cx:pt idx="4770">3.5299999999999998</cx:pt>
          <cx:pt idx="4771">3.5299999999999998</cx:pt>
          <cx:pt idx="4772">3.21</cx:pt>
          <cx:pt idx="4773">3.21</cx:pt>
          <cx:pt idx="4774">1.9199999999999999</cx:pt>
          <cx:pt idx="4775">2.02</cx:pt>
          <cx:pt idx="4776">1.46</cx:pt>
          <cx:pt idx="4777">0.54000000000000004</cx:pt>
          <cx:pt idx="4778">2.54</cx:pt>
          <cx:pt idx="4779">0.77000000000000002</cx:pt>
          <cx:pt idx="4780">1.05</cx:pt>
          <cx:pt idx="4781">0.60999999999999999</cx:pt>
          <cx:pt idx="4782">0.97999999999999998</cx:pt>
          <cx:pt idx="4785">1.4199999999999999</cx:pt>
          <cx:pt idx="4786">1.02</cx:pt>
          <cx:pt idx="4787">1.02</cx:pt>
          <cx:pt idx="4788">1.01</cx:pt>
          <cx:pt idx="4789">0.63</cx:pt>
          <cx:pt idx="4790">0.95999999999999996</cx:pt>
          <cx:pt idx="4791">1.05</cx:pt>
          <cx:pt idx="4792">1.1000000000000001</cx:pt>
          <cx:pt idx="4793">0.33000000000000002</cx:pt>
          <cx:pt idx="4794">1.3300000000000001</cx:pt>
          <cx:pt idx="4795">1.1399999999999999</cx:pt>
          <cx:pt idx="4796">1.1399999999999999</cx:pt>
          <cx:pt idx="4797">0.96999999999999997</cx:pt>
          <cx:pt idx="4798">0.77000000000000002</cx:pt>
          <cx:pt idx="4799">1.26</cx:pt>
          <cx:pt idx="4800">1.05</cx:pt>
          <cx:pt idx="4801">1</cx:pt>
          <cx:pt idx="4802">0.55000000000000004</cx:pt>
          <cx:pt idx="4803">0.56999999999999995</cx:pt>
          <cx:pt idx="4804">1.3100000000000001</cx:pt>
          <cx:pt idx="4805">1.3100000000000001</cx:pt>
          <cx:pt idx="4806">0.85999999999999999</cx:pt>
          <cx:pt idx="4807">0.88</cx:pt>
          <cx:pt idx="4808">1.3899999999999999</cx:pt>
          <cx:pt idx="4809">1.3899999999999999</cx:pt>
          <cx:pt idx="4810">0.71999999999999997</cx:pt>
          <cx:pt idx="4811">1.47</cx:pt>
          <cx:pt idx="4812">1.48</cx:pt>
          <cx:pt idx="4813">0.73999999999999999</cx:pt>
          <cx:pt idx="4814">1.1899999999999999</cx:pt>
          <cx:pt idx="4816">0.55000000000000004</cx:pt>
          <cx:pt idx="4817">0.54000000000000004</cx:pt>
          <cx:pt idx="4818">0.76000000000000001</cx:pt>
          <cx:pt idx="4819">0.78000000000000003</cx:pt>
          <cx:pt idx="4820">0.63</cx:pt>
          <cx:pt idx="4821">1.04</cx:pt>
          <cx:pt idx="4822">0.53000000000000003</cx:pt>
          <cx:pt idx="4823">1.47</cx:pt>
          <cx:pt idx="4824">1.3700000000000001</cx:pt>
          <cx:pt idx="4826">0.57999999999999996</cx:pt>
          <cx:pt idx="4827">0.64000000000000001</cx:pt>
          <cx:pt idx="4828">0.89000000000000001</cx:pt>
          <cx:pt idx="4829">1.6599999999999999</cx:pt>
          <cx:pt idx="4830">1.72</cx:pt>
          <cx:pt idx="4831">0.87</cx:pt>
          <cx:pt idx="4832">1.02</cx:pt>
          <cx:pt idx="4833">2.9100000000000001</cx:pt>
          <cx:pt idx="4834">1.3100000000000001</cx:pt>
          <cx:pt idx="4835">2.0899999999999999</cx:pt>
          <cx:pt idx="4836">1.1399999999999999</cx:pt>
          <cx:pt idx="4837">1</cx:pt>
          <cx:pt idx="4838">4.5499999999999998</cx:pt>
          <cx:pt idx="4839">2</cx:pt>
          <cx:pt idx="4840">2.5</cx:pt>
          <cx:pt idx="4841">2.7999999999999998</cx:pt>
          <cx:pt idx="4842">2.27</cx:pt>
          <cx:pt idx="4843">0.42999999999999999</cx:pt>
          <cx:pt idx="4844">1.5</cx:pt>
          <cx:pt idx="4845">1.5</cx:pt>
          <cx:pt idx="4846">0.69999999999999996</cx:pt>
          <cx:pt idx="4847">0.97999999999999998</cx:pt>
          <cx:pt idx="4848">0.94999999999999996</cx:pt>
          <cx:pt idx="4849">1.55</cx:pt>
          <cx:pt idx="4850">1.01</cx:pt>
          <cx:pt idx="4851">0.68000000000000005</cx:pt>
          <cx:pt idx="4852">0.81999999999999995</cx:pt>
          <cx:pt idx="4853">2.9399999999999999</cx:pt>
          <cx:pt idx="4854">2</cx:pt>
          <cx:pt idx="4855">0.58999999999999997</cx:pt>
          <cx:pt idx="4856">1</cx:pt>
          <cx:pt idx="4857">1.1499999999999999</cx:pt>
          <cx:pt idx="4858">2.9900000000000002</cx:pt>
          <cx:pt idx="4859">1.01</cx:pt>
          <cx:pt idx="4860">1.28</cx:pt>
          <cx:pt idx="4861">0.38</cx:pt>
          <cx:pt idx="4862">1.4199999999999999</cx:pt>
          <cx:pt idx="4863">1.1599999999999999</cx:pt>
          <cx:pt idx="4864">0.5</cx:pt>
          <cx:pt idx="4867">0.54000000000000004</cx:pt>
          <cx:pt idx="4868">0.67000000000000004</cx:pt>
          <cx:pt idx="4869">0.98999999999999999</cx:pt>
          <cx:pt idx="4870">0.68000000000000005</cx:pt>
          <cx:pt idx="4871">0.79000000000000004</cx:pt>
          <cx:pt idx="4872">0.95999999999999996</cx:pt>
          <cx:pt idx="4873">0.95999999999999996</cx:pt>
          <cx:pt idx="4874">0.54000000000000004</cx:pt>
          <cx:pt idx="4875">1.9199999999999999</cx:pt>
          <cx:pt idx="4876">1.1599999999999999</cx:pt>
          <cx:pt idx="4877">1.1699999999999999</cx:pt>
          <cx:pt idx="4878">0.98999999999999999</cx:pt>
          <cx:pt idx="4880">0.37</cx:pt>
          <cx:pt idx="4881">1.77</cx:pt>
          <cx:pt idx="4882">0.90000000000000002</cx:pt>
          <cx:pt idx="4883">1.4099999999999999</cx:pt>
          <cx:pt idx="4884">2.0099999999999998</cx:pt>
          <cx:pt idx="4885">1.1200000000000001</cx:pt>
          <cx:pt idx="4886">2.04</cx:pt>
          <cx:pt idx="4887">1.6100000000000001</cx:pt>
          <cx:pt idx="4888">1.6100000000000001</cx:pt>
          <cx:pt idx="4889">2.3799999999999999</cx:pt>
          <cx:pt idx="4890">1.6799999999999999</cx:pt>
          <cx:pt idx="4891">0.88</cx:pt>
          <cx:pt idx="4893">0.19</cx:pt>
          <cx:pt idx="4894">1.0800000000000001</cx:pt>
          <cx:pt idx="4895">1.8700000000000001</cx:pt>
          <cx:pt idx="4896">1.1100000000000001</cx:pt>
          <cx:pt idx="4897">0.97999999999999998</cx:pt>
          <cx:pt idx="4898">2.25</cx:pt>
          <cx:pt idx="4899">0.65000000000000002</cx:pt>
          <cx:pt idx="4900">0.89000000000000001</cx:pt>
          <cx:pt idx="4901">1.6499999999999999</cx:pt>
          <cx:pt idx="4902">0.41999999999999998</cx:pt>
          <cx:pt idx="4903">1</cx:pt>
          <cx:pt idx="4904">1.22</cx:pt>
          <cx:pt idx="4905">0.55000000000000004</cx:pt>
          <cx:pt idx="4906">0.59999999999999998</cx:pt>
          <cx:pt idx="4907">1.26</cx:pt>
          <cx:pt idx="4908">0.62</cx:pt>
          <cx:pt idx="4909">0.65000000000000002</cx:pt>
          <cx:pt idx="4910">1.5600000000000001</cx:pt>
          <cx:pt idx="4911">1.3500000000000001</cx:pt>
          <cx:pt idx="4912">1.3500000000000001</cx:pt>
          <cx:pt idx="4913">1.0600000000000001</cx:pt>
          <cx:pt idx="4914">1.1200000000000001</cx:pt>
          <cx:pt idx="4915">0.90000000000000002</cx:pt>
          <cx:pt idx="4916">0.79000000000000004</cx:pt>
          <cx:pt idx="4917">1.29</cx:pt>
          <cx:pt idx="4918">2.25</cx:pt>
          <cx:pt idx="4919">0.94999999999999996</cx:pt>
          <cx:pt idx="4920">1.52</cx:pt>
          <cx:pt idx="4921">1.52</cx:pt>
          <cx:pt idx="4922">1.8999999999999999</cx:pt>
          <cx:pt idx="4923">1.02</cx:pt>
          <cx:pt idx="4924">1.78</cx:pt>
          <cx:pt idx="4925">0.98999999999999999</cx:pt>
          <cx:pt idx="4926">0.62</cx:pt>
          <cx:pt idx="4927">0.65000000000000002</cx:pt>
          <cx:pt idx="4928">0.73999999999999999</cx:pt>
          <cx:pt idx="4929">1.21</cx:pt>
          <cx:pt idx="4930">4.1600000000000001</cx:pt>
          <cx:pt idx="4931">0.80000000000000004</cx:pt>
          <cx:pt idx="4932">0.80000000000000004</cx:pt>
          <cx:pt idx="4933">1.27</cx:pt>
          <cx:pt idx="4934">1.1299999999999999</cx:pt>
          <cx:pt idx="4935">0.84999999999999998</cx:pt>
          <cx:pt idx="4936">1.0700000000000001</cx:pt>
          <cx:pt idx="4937">1.05</cx:pt>
          <cx:pt idx="4938">0.47999999999999998</cx:pt>
          <cx:pt idx="4939">0.84999999999999998</cx:pt>
          <cx:pt idx="4940">2.4700000000000002</cx:pt>
          <cx:pt idx="4941">0.68000000000000005</cx:pt>
          <cx:pt idx="4942">2</cx:pt>
          <cx:pt idx="4943">0.42999999999999999</cx:pt>
          <cx:pt idx="4944">0.56999999999999995</cx:pt>
          <cx:pt idx="4945">0.56999999999999995</cx:pt>
          <cx:pt idx="4946">0.93999999999999995</cx:pt>
          <cx:pt idx="4947">1.97</cx:pt>
          <cx:pt idx="4948">0.79000000000000004</cx:pt>
          <cx:pt idx="4949">1.6299999999999999</cx:pt>
          <cx:pt idx="4950">2.25</cx:pt>
          <cx:pt idx="4951">1.1899999999999999</cx:pt>
          <cx:pt idx="4952">0.40000000000000002</cx:pt>
          <cx:pt idx="4953">3.9500000000000002</cx:pt>
          <cx:pt idx="4954">1.8999999999999999</cx:pt>
          <cx:pt idx="4955">1.04</cx:pt>
          <cx:pt idx="4957">1.3999999999999999</cx:pt>
          <cx:pt idx="4958">1.4099999999999999</cx:pt>
          <cx:pt idx="4959">1.0600000000000001</cx:pt>
          <cx:pt idx="4960">0.65000000000000002</cx:pt>
          <cx:pt idx="4961">2.27</cx:pt>
          <cx:pt idx="4962">1.27</cx:pt>
          <cx:pt idx="4963">0.97999999999999998</cx:pt>
          <cx:pt idx="4964">1.6699999999999999</cx:pt>
          <cx:pt idx="4965">2.7000000000000002</cx:pt>
          <cx:pt idx="4966">2.0099999999999998</cx:pt>
          <cx:pt idx="4967">1.4399999999999999</cx:pt>
          <cx:pt idx="4968">1.1899999999999999</cx:pt>
          <cx:pt idx="4969">1.25</cx:pt>
          <cx:pt idx="4971">1.1699999999999999</cx:pt>
          <cx:pt idx="4972">2.5099999999999998</cx:pt>
          <cx:pt idx="4973">2.5099999999999998</cx:pt>
          <cx:pt idx="4974">0.94999999999999996</cx:pt>
          <cx:pt idx="4975">1.25</cx:pt>
          <cx:pt idx="4976">1.72</cx:pt>
          <cx:pt idx="4977">0.94999999999999996</cx:pt>
          <cx:pt idx="4978">6.79</cx:pt>
          <cx:pt idx="4979">2.4700000000000002</cx:pt>
          <cx:pt idx="4980">0.59999999999999998</cx:pt>
          <cx:pt idx="4981">0.52000000000000002</cx:pt>
          <cx:pt idx="4983">1.3300000000000001</cx:pt>
          <cx:pt idx="4984">0.97999999999999998</cx:pt>
          <cx:pt idx="4985">2.4900000000000002</cx:pt>
          <cx:pt idx="4986">3.7999999999999998</cx:pt>
          <cx:pt idx="4987">2.7200000000000002</cx:pt>
          <cx:pt idx="4988">0.25</cx:pt>
          <cx:pt idx="4989">0.94999999999999996</cx:pt>
          <cx:pt idx="4990">0.73999999999999999</cx:pt>
          <cx:pt idx="4991">2.5899999999999999</cx:pt>
          <cx:pt idx="4992">0.91000000000000003</cx:pt>
          <cx:pt idx="4993">0.95999999999999996</cx:pt>
          <cx:pt idx="4994">1.03</cx:pt>
          <cx:pt idx="4995">0.35999999999999999</cx:pt>
          <cx:pt idx="4996">1.4199999999999999</cx:pt>
          <cx:pt idx="4997">1.4199999999999999</cx:pt>
          <cx:pt idx="4998">2.1299999999999999</cx:pt>
          <cx:pt idx="4999">1.3</cx:pt>
          <cx:pt idx="5000">1.3</cx:pt>
          <cx:pt idx="5001">1.52</cx:pt>
          <cx:pt idx="5002">0.54000000000000004</cx:pt>
          <cx:pt idx="5003">1.03</cx:pt>
          <cx:pt idx="5004">1.1000000000000001</cx:pt>
          <cx:pt idx="5005">2.1000000000000001</cx:pt>
          <cx:pt idx="5006">1.4299999999999999</cx:pt>
          <cx:pt idx="5007">0.63</cx:pt>
          <cx:pt idx="5008">2.4399999999999999</cx:pt>
          <cx:pt idx="5009">1.23</cx:pt>
          <cx:pt idx="5010">1.3999999999999999</cx:pt>
          <cx:pt idx="5011">1.25</cx:pt>
          <cx:pt idx="5012">1.22</cx:pt>
          <cx:pt idx="5013">1.3799999999999999</cx:pt>
          <cx:pt idx="5014">1.29</cx:pt>
          <cx:pt idx="5015">1.29</cx:pt>
          <cx:pt idx="5016">1.5800000000000001</cx:pt>
          <cx:pt idx="5017">2.0099999999999998</cx:pt>
          <cx:pt idx="5018">1.2</cx:pt>
          <cx:pt idx="5019">0.69999999999999996</cx:pt>
          <cx:pt idx="5020">0.97999999999999998</cx:pt>
          <cx:pt idx="5021">1.8300000000000001</cx:pt>
          <cx:pt idx="5022">1.4299999999999999</cx:pt>
          <cx:pt idx="5023">0.41999999999999998</cx:pt>
          <cx:pt idx="5024">0.57999999999999996</cx:pt>
          <cx:pt idx="5025">1.1299999999999999</cx:pt>
          <cx:pt idx="5026">0.37</cx:pt>
          <cx:pt idx="5027">1.1699999999999999</cx:pt>
          <cx:pt idx="5028">1.5</cx:pt>
          <cx:pt idx="5029">0.57999999999999996</cx:pt>
          <cx:pt idx="5030">0.29999999999999999</cx:pt>
          <cx:pt idx="5031">1.76</cx:pt>
          <cx:pt idx="5032">0.60999999999999999</cx:pt>
          <cx:pt idx="5033">1.8899999999999999</cx:pt>
          <cx:pt idx="5034">0.92000000000000004</cx:pt>
          <cx:pt idx="5035">1.29</cx:pt>
          <cx:pt idx="5036">0.83999999999999997</cx:pt>
          <cx:pt idx="5037">0.77000000000000002</cx:pt>
          <cx:pt idx="5038">1.03</cx:pt>
          <cx:pt idx="5039">1.03</cx:pt>
          <cx:pt idx="5040">1.25</cx:pt>
          <cx:pt idx="5041">0.81000000000000005</cx:pt>
          <cx:pt idx="5042">0.64000000000000001</cx:pt>
          <cx:pt idx="5043">1.25</cx:pt>
          <cx:pt idx="5044">0.57999999999999996</cx:pt>
          <cx:pt idx="5045">1.1599999999999999</cx:pt>
          <cx:pt idx="5046">1.02</cx:pt>
          <cx:pt idx="5047">0.68999999999999995</cx:pt>
          <cx:pt idx="5048">1.3400000000000001</cx:pt>
          <cx:pt idx="5049">0.65000000000000002</cx:pt>
          <cx:pt idx="5050">0.34000000000000002</cx:pt>
          <cx:pt idx="5051">0.26000000000000001</cx:pt>
          <cx:pt idx="5052">1.01</cx:pt>
          <cx:pt idx="5053">1</cx:pt>
          <cx:pt idx="5054">1.05</cx:pt>
          <cx:pt idx="5055">1.02</cx:pt>
          <cx:pt idx="5056">0.41999999999999998</cx:pt>
          <cx:pt idx="5057">0.95999999999999996</cx:pt>
          <cx:pt idx="5058">0.97999999999999998</cx:pt>
          <cx:pt idx="5059">0.81000000000000005</cx:pt>
        </cx:lvl>
      </cx:numDim>
    </cx:data>
  </cx:chartData>
  <cx:chart>
    <cx:plotArea>
      <cx:plotAreaRegion>
        <cx:series layoutId="boxWhisker" uniqueId="{BB95C651-38D1-4AE9-BB89-0069FD39DB60}" formatIdx="0">
          <cx:tx>
            <cx:txData>
              <cx:f/>
              <cx:v/>
            </cx:txData>
          </cx:tx>
          <cx:spPr>
            <a:solidFill>
              <a:srgbClr val="0070C0">
                <a:alpha val="46000"/>
              </a:srgbClr>
            </a:solidFill>
            <a:ln w="6350">
              <a:solidFill>
                <a:srgbClr val="002060"/>
              </a:solidFill>
            </a:ln>
          </cx:spPr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ckLabels/>
        <cx:txPr>
          <a:bodyPr vertOverflow="overflow" horzOverflow="overflow" wrap="square" lIns="0" tIns="0" rIns="0" bIns="0"/>
          <a:lstStyle/>
          <a:p>
            <a:pPr algn="ctr" rtl="0">
              <a:defRPr sz="18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pPr>
            <a:endParaRPr lang="ru-RU" sz="180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cx:txPr>
      </cx:axis>
      <cx:axis id="1">
        <cx:valScaling max="4"/>
        <cx:majorGridlines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8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pPr>
            <a:endParaRPr lang="ru-RU" sz="1800" b="0" i="0" u="none" strike="noStrike" baseline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Лист7!$B$2:$B$1626</cx:f>
        <cx:lvl ptCount="1625">
          <cx:pt idx="0">Стандартная</cx:pt>
          <cx:pt idx="1">Стандартная</cx:pt>
          <cx:pt idx="2">Стандартная</cx:pt>
          <cx:pt idx="3">Стандартная</cx:pt>
          <cx:pt idx="4">Стандартная</cx:pt>
          <cx:pt idx="5">Стандартная</cx:pt>
          <cx:pt idx="6">Стандартная</cx:pt>
          <cx:pt idx="7">Стандартная</cx:pt>
          <cx:pt idx="8">Стандартная</cx:pt>
          <cx:pt idx="9">Стандартная</cx:pt>
          <cx:pt idx="10">Стандартная</cx:pt>
          <cx:pt idx="11">Стандартная</cx:pt>
          <cx:pt idx="12">Стандартная</cx:pt>
          <cx:pt idx="13">Стандартная</cx:pt>
          <cx:pt idx="14">Стандартная</cx:pt>
          <cx:pt idx="15">Стандартная</cx:pt>
          <cx:pt idx="16">Стандартная</cx:pt>
          <cx:pt idx="17">Стандартная</cx:pt>
          <cx:pt idx="18">Стандартная</cx:pt>
          <cx:pt idx="19">Стандартная</cx:pt>
          <cx:pt idx="20">Стандартная</cx:pt>
          <cx:pt idx="21">Стандартная</cx:pt>
          <cx:pt idx="22">Стандартная</cx:pt>
          <cx:pt idx="23">Стандартная</cx:pt>
          <cx:pt idx="24">Стандартная</cx:pt>
          <cx:pt idx="25">Стандартная</cx:pt>
          <cx:pt idx="26">Стандартная</cx:pt>
          <cx:pt idx="27">Стандартная</cx:pt>
          <cx:pt idx="28">Стандартная</cx:pt>
          <cx:pt idx="29">Стандартная</cx:pt>
          <cx:pt idx="30">Стандартная</cx:pt>
          <cx:pt idx="31">Стандартная</cx:pt>
          <cx:pt idx="32">Стандартная</cx:pt>
          <cx:pt idx="33">Стандартная</cx:pt>
          <cx:pt idx="34">Стандартная</cx:pt>
          <cx:pt idx="35">Стандартная</cx:pt>
          <cx:pt idx="36">Стандартная</cx:pt>
          <cx:pt idx="37">Стандартная</cx:pt>
          <cx:pt idx="38">Стандартная</cx:pt>
          <cx:pt idx="39">Стандартная</cx:pt>
          <cx:pt idx="40">Стандартная</cx:pt>
          <cx:pt idx="41">Стандартная</cx:pt>
          <cx:pt idx="42">Стандартная</cx:pt>
          <cx:pt idx="43">Стандартная</cx:pt>
          <cx:pt idx="44">Стандартная</cx:pt>
          <cx:pt idx="45">Стандартная</cx:pt>
          <cx:pt idx="46">Стандартная</cx:pt>
          <cx:pt idx="47">Стандартная</cx:pt>
          <cx:pt idx="48">Стандартная</cx:pt>
          <cx:pt idx="49">Стандартная</cx:pt>
          <cx:pt idx="50">Стандартная</cx:pt>
          <cx:pt idx="51">Стандартная</cx:pt>
          <cx:pt idx="52">Стандартная</cx:pt>
          <cx:pt idx="53">Стандартная</cx:pt>
          <cx:pt idx="54">Стандартная</cx:pt>
          <cx:pt idx="55">Стандартная</cx:pt>
          <cx:pt idx="56">Стандартная</cx:pt>
          <cx:pt idx="57">Стандартная</cx:pt>
          <cx:pt idx="58">Стандартная</cx:pt>
          <cx:pt idx="59">Стандартная</cx:pt>
          <cx:pt idx="60">Стандартная</cx:pt>
          <cx:pt idx="61">Стандартная</cx:pt>
          <cx:pt idx="62">Стандартная</cx:pt>
          <cx:pt idx="63">Стандартная</cx:pt>
          <cx:pt idx="64">Стандартная</cx:pt>
          <cx:pt idx="65">Стандартная</cx:pt>
          <cx:pt idx="66">Стандартная</cx:pt>
          <cx:pt idx="67">Стандартная</cx:pt>
          <cx:pt idx="68">Стандартная</cx:pt>
          <cx:pt idx="69">Стандартная</cx:pt>
          <cx:pt idx="70">Стандартная</cx:pt>
          <cx:pt idx="71">Стандартная</cx:pt>
          <cx:pt idx="72">Стандартная</cx:pt>
          <cx:pt idx="73">Стандартная</cx:pt>
          <cx:pt idx="74">Стандартная</cx:pt>
          <cx:pt idx="75">Стандартная</cx:pt>
          <cx:pt idx="76">Стандартная</cx:pt>
          <cx:pt idx="77">Стандартная</cx:pt>
          <cx:pt idx="78">Стандартная</cx:pt>
          <cx:pt idx="79">Стандартная</cx:pt>
          <cx:pt idx="80">Стандартная</cx:pt>
          <cx:pt idx="81">Стандартная</cx:pt>
          <cx:pt idx="82">Стандартная</cx:pt>
          <cx:pt idx="83">Стандартная</cx:pt>
          <cx:pt idx="84">Стандартная</cx:pt>
          <cx:pt idx="85">Стандартная</cx:pt>
          <cx:pt idx="86">Стандартная</cx:pt>
          <cx:pt idx="87">Стандартная</cx:pt>
          <cx:pt idx="88">Стандартная</cx:pt>
          <cx:pt idx="89">Стандартная</cx:pt>
          <cx:pt idx="90">Стандартная</cx:pt>
          <cx:pt idx="91">Стандартная</cx:pt>
          <cx:pt idx="92">Стандартная</cx:pt>
          <cx:pt idx="93">Стандартная</cx:pt>
          <cx:pt idx="94">Стандартная</cx:pt>
          <cx:pt idx="95">Стандартная</cx:pt>
          <cx:pt idx="96">Стандартная</cx:pt>
          <cx:pt idx="97">Стандартная</cx:pt>
          <cx:pt idx="98">Стандартная</cx:pt>
          <cx:pt idx="99">Стандартная</cx:pt>
          <cx:pt idx="100">Стандартная</cx:pt>
          <cx:pt idx="101">Стандартная</cx:pt>
          <cx:pt idx="102">Стандартная</cx:pt>
          <cx:pt idx="103">Стандартная</cx:pt>
          <cx:pt idx="104">Стандартная</cx:pt>
          <cx:pt idx="105">Стандартная</cx:pt>
          <cx:pt idx="106">Стандартная</cx:pt>
          <cx:pt idx="107">Стандартная</cx:pt>
          <cx:pt idx="108">Стандартная</cx:pt>
          <cx:pt idx="109">Стандартная</cx:pt>
          <cx:pt idx="110">Стандартная</cx:pt>
          <cx:pt idx="111">Стандартная</cx:pt>
          <cx:pt idx="112">Стандартная</cx:pt>
          <cx:pt idx="113">Стандартная</cx:pt>
          <cx:pt idx="114">Стандартная</cx:pt>
          <cx:pt idx="115">Стандартная</cx:pt>
          <cx:pt idx="116">Стандартная</cx:pt>
          <cx:pt idx="117">Стандартная</cx:pt>
          <cx:pt idx="118">Стандартная</cx:pt>
          <cx:pt idx="119">Стандартная</cx:pt>
          <cx:pt idx="120">Стандартная</cx:pt>
          <cx:pt idx="121">Стандартная</cx:pt>
          <cx:pt idx="122">Стандартная</cx:pt>
          <cx:pt idx="123">Стандартная</cx:pt>
          <cx:pt idx="124">Стандартная</cx:pt>
          <cx:pt idx="125">Стандартная</cx:pt>
          <cx:pt idx="126">Стандартная</cx:pt>
          <cx:pt idx="127">Стандартная</cx:pt>
          <cx:pt idx="128">Стандартная</cx:pt>
          <cx:pt idx="129">Стандартная</cx:pt>
          <cx:pt idx="130">Стандартная</cx:pt>
          <cx:pt idx="131">Стандартная</cx:pt>
          <cx:pt idx="132">Стандартная</cx:pt>
          <cx:pt idx="133">Стандартная</cx:pt>
          <cx:pt idx="134">Стандартная</cx:pt>
          <cx:pt idx="135">Стандартная</cx:pt>
          <cx:pt idx="136">Стандартная</cx:pt>
          <cx:pt idx="137">Стандартная</cx:pt>
          <cx:pt idx="138">Стандартная</cx:pt>
          <cx:pt idx="139">Стандартная</cx:pt>
          <cx:pt idx="140">Стандартная</cx:pt>
          <cx:pt idx="141">Стандартная</cx:pt>
          <cx:pt idx="142">Стандартная</cx:pt>
          <cx:pt idx="143">Стандартная</cx:pt>
          <cx:pt idx="144">Стандартная</cx:pt>
          <cx:pt idx="145">Стандартная</cx:pt>
          <cx:pt idx="146">Стандартная</cx:pt>
          <cx:pt idx="147">Стандартная</cx:pt>
          <cx:pt idx="148">Стандартная</cx:pt>
          <cx:pt idx="149">Стандартная</cx:pt>
          <cx:pt idx="150">Стандартная</cx:pt>
          <cx:pt idx="151">Стандартная</cx:pt>
          <cx:pt idx="152">Стандартная</cx:pt>
          <cx:pt idx="153">Стандартная</cx:pt>
          <cx:pt idx="154">Стандартная</cx:pt>
          <cx:pt idx="155">Стандартная</cx:pt>
          <cx:pt idx="156">Стандартная</cx:pt>
          <cx:pt idx="157">Стандартная</cx:pt>
          <cx:pt idx="158">Стандартная</cx:pt>
          <cx:pt idx="159">Стандартная</cx:pt>
          <cx:pt idx="160">Стандартная</cx:pt>
          <cx:pt idx="161">Стандартная</cx:pt>
          <cx:pt idx="162">Стандартная</cx:pt>
          <cx:pt idx="163">Стандартная</cx:pt>
          <cx:pt idx="164">Стандартная</cx:pt>
          <cx:pt idx="165">Стандартная</cx:pt>
          <cx:pt idx="166">Стандартная</cx:pt>
          <cx:pt idx="167">Стандартная</cx:pt>
          <cx:pt idx="168">Стандартная</cx:pt>
          <cx:pt idx="169">Стандартная</cx:pt>
          <cx:pt idx="170">Стандартная</cx:pt>
          <cx:pt idx="171">Стандартная</cx:pt>
          <cx:pt idx="172">Стандартная</cx:pt>
          <cx:pt idx="173">Стандартная</cx:pt>
          <cx:pt idx="174">Стандартная</cx:pt>
          <cx:pt idx="175">Стандартная</cx:pt>
          <cx:pt idx="176">Стандартная</cx:pt>
          <cx:pt idx="177">Стандартная</cx:pt>
          <cx:pt idx="178">Стандартная</cx:pt>
          <cx:pt idx="179">Стандартная</cx:pt>
          <cx:pt idx="180">Стандартная</cx:pt>
          <cx:pt idx="181">Стандартная</cx:pt>
          <cx:pt idx="182">Стандартная</cx:pt>
          <cx:pt idx="183">Стандартная</cx:pt>
          <cx:pt idx="184">Стандартная</cx:pt>
          <cx:pt idx="185">Стандартная</cx:pt>
          <cx:pt idx="186">Стандартная</cx:pt>
          <cx:pt idx="187">Стандартная</cx:pt>
          <cx:pt idx="188">Стандартная</cx:pt>
          <cx:pt idx="189">Стандартная</cx:pt>
          <cx:pt idx="190">Стандартная</cx:pt>
          <cx:pt idx="191">Стандартная</cx:pt>
          <cx:pt idx="192">Стандартная</cx:pt>
          <cx:pt idx="193">Стандартная</cx:pt>
          <cx:pt idx="194">Стандартная</cx:pt>
          <cx:pt idx="195">Стандартная</cx:pt>
          <cx:pt idx="196">Стандартная</cx:pt>
          <cx:pt idx="197">Стандартная</cx:pt>
          <cx:pt idx="198">Стандартная</cx:pt>
          <cx:pt idx="199">Стандартная</cx:pt>
          <cx:pt idx="200">Стандартная</cx:pt>
          <cx:pt idx="201">Стандартная</cx:pt>
          <cx:pt idx="202">Стандартная</cx:pt>
          <cx:pt idx="203">Стандартная</cx:pt>
          <cx:pt idx="204">Стандартная</cx:pt>
          <cx:pt idx="205">Стандартная</cx:pt>
          <cx:pt idx="206">Стандартная</cx:pt>
          <cx:pt idx="207">Стандартная</cx:pt>
          <cx:pt idx="208">Стандартная</cx:pt>
          <cx:pt idx="209">Стандартная</cx:pt>
          <cx:pt idx="210">Стандартная</cx:pt>
          <cx:pt idx="211">Стандартная</cx:pt>
          <cx:pt idx="212">Стандартная</cx:pt>
          <cx:pt idx="213">Стандартная</cx:pt>
          <cx:pt idx="214">Стандартная</cx:pt>
          <cx:pt idx="215">Стандартная</cx:pt>
          <cx:pt idx="216">Стандартная</cx:pt>
          <cx:pt idx="217">Стандартная</cx:pt>
          <cx:pt idx="218">Стандартная</cx:pt>
          <cx:pt idx="219">Стандартная</cx:pt>
          <cx:pt idx="220">Стандартная</cx:pt>
          <cx:pt idx="221">Стандартная</cx:pt>
          <cx:pt idx="222">Стандартная</cx:pt>
          <cx:pt idx="223">Стандартная</cx:pt>
          <cx:pt idx="224">Стандартная</cx:pt>
          <cx:pt idx="225">Стандартная</cx:pt>
          <cx:pt idx="226">Стандартная</cx:pt>
          <cx:pt idx="227">Стандартная</cx:pt>
          <cx:pt idx="228">Стандартная</cx:pt>
          <cx:pt idx="229">Стандартная</cx:pt>
          <cx:pt idx="230">Стандартная</cx:pt>
          <cx:pt idx="231">Стандартная</cx:pt>
          <cx:pt idx="232">Стандартная</cx:pt>
          <cx:pt idx="233">Стандартная</cx:pt>
          <cx:pt idx="234">Стандартная</cx:pt>
          <cx:pt idx="235">Стандартная</cx:pt>
          <cx:pt idx="236">Стандартная</cx:pt>
          <cx:pt idx="237">Стандартная</cx:pt>
          <cx:pt idx="238">Стандартная</cx:pt>
          <cx:pt idx="239">Стандартная</cx:pt>
          <cx:pt idx="240">Стандартная</cx:pt>
          <cx:pt idx="241">Стандартная</cx:pt>
          <cx:pt idx="242">Стандартная</cx:pt>
          <cx:pt idx="243">Стандартная</cx:pt>
          <cx:pt idx="244">Стандартная</cx:pt>
          <cx:pt idx="245">Стандартная</cx:pt>
          <cx:pt idx="246">Стандартная</cx:pt>
          <cx:pt idx="247">Стандартная</cx:pt>
          <cx:pt idx="248">Стандартная</cx:pt>
          <cx:pt idx="249">Стандартная</cx:pt>
          <cx:pt idx="250">Стандартная</cx:pt>
          <cx:pt idx="251">Стандартная</cx:pt>
          <cx:pt idx="252">Стандартная</cx:pt>
          <cx:pt idx="253">Стандартная</cx:pt>
          <cx:pt idx="254">Стандартная</cx:pt>
          <cx:pt idx="255">Стандартная</cx:pt>
          <cx:pt idx="256">Стандартная</cx:pt>
          <cx:pt idx="257">Стандартная</cx:pt>
          <cx:pt idx="258">Стандартная</cx:pt>
          <cx:pt idx="259">Стандартная</cx:pt>
          <cx:pt idx="260">Стандартная</cx:pt>
          <cx:pt idx="261">Стандартная</cx:pt>
          <cx:pt idx="262">Стандартная</cx:pt>
          <cx:pt idx="263">Стандартная</cx:pt>
          <cx:pt idx="264">Стандартная</cx:pt>
          <cx:pt idx="265">Стандартная</cx:pt>
          <cx:pt idx="266">Стандартная</cx:pt>
          <cx:pt idx="267">Стандартная</cx:pt>
          <cx:pt idx="268">Стандартная</cx:pt>
          <cx:pt idx="269">Стандартная</cx:pt>
          <cx:pt idx="270">Стандартная</cx:pt>
          <cx:pt idx="271">Стандартная</cx:pt>
          <cx:pt idx="272">Стандартная</cx:pt>
          <cx:pt idx="273">Стандартная</cx:pt>
          <cx:pt idx="274">Стандартная</cx:pt>
          <cx:pt idx="275">Стандартная</cx:pt>
          <cx:pt idx="276">Стандартная</cx:pt>
          <cx:pt idx="277">Стандартная</cx:pt>
          <cx:pt idx="278">Стандартная</cx:pt>
          <cx:pt idx="279">Стандартная</cx:pt>
          <cx:pt idx="280">Стандартная</cx:pt>
          <cx:pt idx="281">Стандартная</cx:pt>
          <cx:pt idx="282">Стандартная</cx:pt>
          <cx:pt idx="283">Стандартная</cx:pt>
          <cx:pt idx="284">Стандартная</cx:pt>
          <cx:pt idx="285">Стандартная</cx:pt>
          <cx:pt idx="286">Стандартная</cx:pt>
          <cx:pt idx="287">Стандартная</cx:pt>
          <cx:pt idx="288">Стандартная</cx:pt>
          <cx:pt idx="289">Стандартная</cx:pt>
          <cx:pt idx="290">Стандартная</cx:pt>
          <cx:pt idx="291">Стандартная</cx:pt>
          <cx:pt idx="292">Стандартная</cx:pt>
          <cx:pt idx="293">Стандартная</cx:pt>
          <cx:pt idx="294">Стандартная</cx:pt>
          <cx:pt idx="295">Стандартная</cx:pt>
          <cx:pt idx="296">Стандартная</cx:pt>
          <cx:pt idx="297">Стандартная</cx:pt>
          <cx:pt idx="298">Стандартная</cx:pt>
          <cx:pt idx="299">Стандартная</cx:pt>
          <cx:pt idx="300">Стандартная</cx:pt>
          <cx:pt idx="301">Стандартная</cx:pt>
          <cx:pt idx="302">Стандартная</cx:pt>
          <cx:pt idx="303">Стандартная</cx:pt>
          <cx:pt idx="304">Стандартная</cx:pt>
          <cx:pt idx="305">Стандартная</cx:pt>
          <cx:pt idx="306">Стандартная</cx:pt>
          <cx:pt idx="307">Стандартная</cx:pt>
          <cx:pt idx="308">Стандартная</cx:pt>
          <cx:pt idx="309">Стандартная</cx:pt>
          <cx:pt idx="310">Стандартная</cx:pt>
          <cx:pt idx="311">Стандартная</cx:pt>
          <cx:pt idx="312">Стандартная</cx:pt>
          <cx:pt idx="313">Стандартная</cx:pt>
          <cx:pt idx="314">Стандартная</cx:pt>
          <cx:pt idx="315">Стандартная</cx:pt>
          <cx:pt idx="316">Стандартная</cx:pt>
          <cx:pt idx="317">Стандартная</cx:pt>
          <cx:pt idx="318">Стандартная</cx:pt>
          <cx:pt idx="319">Стандартная</cx:pt>
          <cx:pt idx="320">Стандартная</cx:pt>
          <cx:pt idx="321">Стандартная</cx:pt>
          <cx:pt idx="322">Стандартная</cx:pt>
          <cx:pt idx="323">Стандартная</cx:pt>
          <cx:pt idx="324">Стандартная</cx:pt>
          <cx:pt idx="325">Стандартная</cx:pt>
          <cx:pt idx="326">Стандартная</cx:pt>
          <cx:pt idx="327">Стандартная</cx:pt>
          <cx:pt idx="328">Стандартная</cx:pt>
          <cx:pt idx="329">Стандартная</cx:pt>
          <cx:pt idx="330">Стандартная</cx:pt>
          <cx:pt idx="331">Стандартная</cx:pt>
          <cx:pt idx="332">Стандартная</cx:pt>
          <cx:pt idx="333">Стандартная</cx:pt>
          <cx:pt idx="334">Стандартная</cx:pt>
          <cx:pt idx="335">Стандартная</cx:pt>
          <cx:pt idx="336">Стандартная</cx:pt>
          <cx:pt idx="337">Стандартная</cx:pt>
          <cx:pt idx="338">Стандартная</cx:pt>
          <cx:pt idx="339">Стандартная</cx:pt>
          <cx:pt idx="340">Стандартная</cx:pt>
          <cx:pt idx="341">Стандартная</cx:pt>
          <cx:pt idx="342">Стандартная</cx:pt>
          <cx:pt idx="343">Стандартная</cx:pt>
          <cx:pt idx="344">Стандартная</cx:pt>
          <cx:pt idx="345">Стандартная</cx:pt>
          <cx:pt idx="346">Стандартная</cx:pt>
          <cx:pt idx="347">Стандартная</cx:pt>
          <cx:pt idx="348">Стандартная</cx:pt>
          <cx:pt idx="349">Стандартная</cx:pt>
          <cx:pt idx="350">Стандартная</cx:pt>
          <cx:pt idx="351">Стандартная</cx:pt>
          <cx:pt idx="352">Стандартная</cx:pt>
          <cx:pt idx="353">Стандартная</cx:pt>
          <cx:pt idx="354">Стандартная</cx:pt>
          <cx:pt idx="355">Стандартная</cx:pt>
          <cx:pt idx="356">Стандартная</cx:pt>
          <cx:pt idx="357">Стандартная</cx:pt>
          <cx:pt idx="358">Стандартная</cx:pt>
          <cx:pt idx="359">Стандартная</cx:pt>
          <cx:pt idx="360">Стандартная</cx:pt>
          <cx:pt idx="361">Стандартная</cx:pt>
          <cx:pt idx="362">Стандартная</cx:pt>
          <cx:pt idx="363">Стандартная</cx:pt>
          <cx:pt idx="364">Стандартная</cx:pt>
          <cx:pt idx="365">Стандартная</cx:pt>
          <cx:pt idx="366">Стандартная</cx:pt>
          <cx:pt idx="367">Стандартная</cx:pt>
          <cx:pt idx="368">Стандартная</cx:pt>
          <cx:pt idx="369">Стандартная</cx:pt>
          <cx:pt idx="370">Стандартная</cx:pt>
          <cx:pt idx="371">Стандартная</cx:pt>
          <cx:pt idx="372">Стандартная</cx:pt>
          <cx:pt idx="373">Стандартная</cx:pt>
          <cx:pt idx="374">Стандартная</cx:pt>
          <cx:pt idx="375">Стандартная</cx:pt>
          <cx:pt idx="376">Стандартная</cx:pt>
          <cx:pt idx="377">Стандартная</cx:pt>
          <cx:pt idx="378">Стандартная</cx:pt>
          <cx:pt idx="379">Стандартная</cx:pt>
          <cx:pt idx="380">Стандартная</cx:pt>
          <cx:pt idx="381">Стандартная</cx:pt>
          <cx:pt idx="382">Стандартная</cx:pt>
          <cx:pt idx="383">Стандартная</cx:pt>
          <cx:pt idx="384">Стандартная</cx:pt>
          <cx:pt idx="385">Стандартная</cx:pt>
          <cx:pt idx="386">Стандартная</cx:pt>
          <cx:pt idx="387">Стандартная</cx:pt>
          <cx:pt idx="388">Стандартная</cx:pt>
          <cx:pt idx="389">Стандартная</cx:pt>
          <cx:pt idx="390">Стандартная</cx:pt>
          <cx:pt idx="391">Стандартная</cx:pt>
          <cx:pt idx="392">Стандартная</cx:pt>
          <cx:pt idx="393">Стандартная</cx:pt>
          <cx:pt idx="394">Стандартная</cx:pt>
          <cx:pt idx="395">Стандартная</cx:pt>
          <cx:pt idx="396">Стандартная</cx:pt>
          <cx:pt idx="397">Стандартная</cx:pt>
          <cx:pt idx="398">Стандартная</cx:pt>
          <cx:pt idx="399">Стандартная</cx:pt>
          <cx:pt idx="400">Стандартная</cx:pt>
          <cx:pt idx="401">Стандартная</cx:pt>
          <cx:pt idx="402">Стандартная</cx:pt>
          <cx:pt idx="403">Стандартная</cx:pt>
          <cx:pt idx="404">Стандартная</cx:pt>
          <cx:pt idx="405">Стандартная</cx:pt>
          <cx:pt idx="406">Стандартная</cx:pt>
          <cx:pt idx="407">Стандартная</cx:pt>
          <cx:pt idx="408">Стандартная</cx:pt>
          <cx:pt idx="409">Стандартная</cx:pt>
          <cx:pt idx="410">Стандартная</cx:pt>
          <cx:pt idx="411">Стандартная</cx:pt>
          <cx:pt idx="412">Стандартная</cx:pt>
          <cx:pt idx="413">Стандартная</cx:pt>
          <cx:pt idx="414">Стандартная</cx:pt>
          <cx:pt idx="415">Стандартная</cx:pt>
          <cx:pt idx="416">Стандартная</cx:pt>
          <cx:pt idx="417">Стандартная</cx:pt>
          <cx:pt idx="418">Стандартная</cx:pt>
          <cx:pt idx="419">Стандартная</cx:pt>
          <cx:pt idx="420">Стандартная</cx:pt>
          <cx:pt idx="421">Стандартная</cx:pt>
          <cx:pt idx="422">Стандартная</cx:pt>
          <cx:pt idx="423">Стандартная</cx:pt>
          <cx:pt idx="424">Стандартная</cx:pt>
          <cx:pt idx="425">Стандартная</cx:pt>
          <cx:pt idx="426">Стандартная</cx:pt>
          <cx:pt idx="427">Стандартная</cx:pt>
          <cx:pt idx="428">Стандартная</cx:pt>
          <cx:pt idx="429">Стандартная</cx:pt>
          <cx:pt idx="430">Стандартная</cx:pt>
          <cx:pt idx="431">Стандартная</cx:pt>
          <cx:pt idx="432">Стандартная</cx:pt>
          <cx:pt idx="433">Стандартная</cx:pt>
          <cx:pt idx="434">Стандартная</cx:pt>
          <cx:pt idx="435">Стандартная</cx:pt>
          <cx:pt idx="436">Стандартная</cx:pt>
          <cx:pt idx="437">Стандартная</cx:pt>
          <cx:pt idx="438">Стандартная</cx:pt>
          <cx:pt idx="439">Стандартная</cx:pt>
          <cx:pt idx="440">Стандартная</cx:pt>
          <cx:pt idx="441">Стандартная</cx:pt>
          <cx:pt idx="442">Стандартная</cx:pt>
          <cx:pt idx="443">Стандартная</cx:pt>
          <cx:pt idx="444">Стандартная</cx:pt>
          <cx:pt idx="445">Стандартная</cx:pt>
          <cx:pt idx="446">Стандартная</cx:pt>
          <cx:pt idx="447">Стандартная</cx:pt>
          <cx:pt idx="448">Стандартная</cx:pt>
          <cx:pt idx="449">Стандартная</cx:pt>
          <cx:pt idx="450">Стандартная</cx:pt>
          <cx:pt idx="451">Стандартная</cx:pt>
          <cx:pt idx="452">Стандартная</cx:pt>
          <cx:pt idx="453">Стандартная</cx:pt>
          <cx:pt idx="454">Стандартная</cx:pt>
          <cx:pt idx="455">Стандартная</cx:pt>
          <cx:pt idx="456">Стандартная</cx:pt>
          <cx:pt idx="457">Стандартная</cx:pt>
          <cx:pt idx="458">Стандартная</cx:pt>
          <cx:pt idx="459">Стандартная</cx:pt>
          <cx:pt idx="460">Стандартная</cx:pt>
          <cx:pt idx="461">Стандартная</cx:pt>
          <cx:pt idx="462">Стандартная</cx:pt>
          <cx:pt idx="463">Стандартная</cx:pt>
          <cx:pt idx="464">Стандартная</cx:pt>
          <cx:pt idx="465">Стандартная</cx:pt>
          <cx:pt idx="466">Стандартная</cx:pt>
          <cx:pt idx="467">Стандартная</cx:pt>
          <cx:pt idx="468">Стандартная</cx:pt>
          <cx:pt idx="469">Стандартная</cx:pt>
          <cx:pt idx="470">Стандартная</cx:pt>
          <cx:pt idx="471">Стандартная</cx:pt>
          <cx:pt idx="472">Стандартная</cx:pt>
          <cx:pt idx="473">Стандартная</cx:pt>
          <cx:pt idx="474">Стандартная</cx:pt>
          <cx:pt idx="475">Стандартная</cx:pt>
          <cx:pt idx="476">Стандартная</cx:pt>
          <cx:pt idx="477">Стандартная</cx:pt>
          <cx:pt idx="478">Стандартная</cx:pt>
          <cx:pt idx="479">Стандартная</cx:pt>
          <cx:pt idx="480">Стандартная</cx:pt>
          <cx:pt idx="481">Стандартная</cx:pt>
          <cx:pt idx="482">Стандартная</cx:pt>
          <cx:pt idx="483">Стандартная</cx:pt>
          <cx:pt idx="484">Стандартная</cx:pt>
          <cx:pt idx="485">Стандартная</cx:pt>
          <cx:pt idx="486">Стандартная</cx:pt>
          <cx:pt idx="487">Стандартная</cx:pt>
          <cx:pt idx="488">Стандартная</cx:pt>
          <cx:pt idx="489">Стандартная</cx:pt>
          <cx:pt idx="490">Стандартная</cx:pt>
          <cx:pt idx="491">Стандартная</cx:pt>
          <cx:pt idx="492">Стандартная</cx:pt>
          <cx:pt idx="493">Стандартная</cx:pt>
          <cx:pt idx="494">Стандартная</cx:pt>
          <cx:pt idx="495">Стандартная</cx:pt>
          <cx:pt idx="496">Стандартная</cx:pt>
          <cx:pt idx="497">Стандартная</cx:pt>
          <cx:pt idx="498">Стандартная</cx:pt>
          <cx:pt idx="499">Стандартная</cx:pt>
          <cx:pt idx="500">Стандартная</cx:pt>
          <cx:pt idx="501">Стандартная</cx:pt>
          <cx:pt idx="502">Стандартная</cx:pt>
          <cx:pt idx="503">Стандартная</cx:pt>
          <cx:pt idx="504">Стандартная</cx:pt>
          <cx:pt idx="505">Стандартная</cx:pt>
          <cx:pt idx="506">Стандартная</cx:pt>
          <cx:pt idx="507">Стандартная</cx:pt>
          <cx:pt idx="508">Стандартная</cx:pt>
          <cx:pt idx="509">Стандартная</cx:pt>
          <cx:pt idx="510">Стандартная</cx:pt>
          <cx:pt idx="511">Стандартная</cx:pt>
          <cx:pt idx="512">Стандартная</cx:pt>
          <cx:pt idx="513">Стандартная</cx:pt>
          <cx:pt idx="514">Стандартная</cx:pt>
          <cx:pt idx="515">Стандартная</cx:pt>
          <cx:pt idx="516">Стандартная</cx:pt>
          <cx:pt idx="517">Стандартная</cx:pt>
          <cx:pt idx="518">Стандартная</cx:pt>
          <cx:pt idx="519">Стандартная</cx:pt>
          <cx:pt idx="520">Стандартная</cx:pt>
          <cx:pt idx="521">Стандартная</cx:pt>
          <cx:pt idx="522">Стандартная</cx:pt>
          <cx:pt idx="523">Стандартная</cx:pt>
          <cx:pt idx="524">Стандартная</cx:pt>
          <cx:pt idx="525">Стандартная</cx:pt>
          <cx:pt idx="526">Стандартная</cx:pt>
          <cx:pt idx="527">Стандартная</cx:pt>
          <cx:pt idx="528">Стандартная</cx:pt>
          <cx:pt idx="529">Стандартная</cx:pt>
          <cx:pt idx="530">Стандартная</cx:pt>
          <cx:pt idx="531">Стандартная</cx:pt>
          <cx:pt idx="532">Стандартная</cx:pt>
          <cx:pt idx="533">Стандартная</cx:pt>
          <cx:pt idx="534">Стандартная</cx:pt>
          <cx:pt idx="535">Стандартная</cx:pt>
          <cx:pt idx="536">Стандартная</cx:pt>
          <cx:pt idx="537">Стандартная</cx:pt>
          <cx:pt idx="538">Стандартная</cx:pt>
          <cx:pt idx="539">Стандартная</cx:pt>
          <cx:pt idx="540">Стандартная</cx:pt>
          <cx:pt idx="541">Стандартная</cx:pt>
          <cx:pt idx="542">Стандартная</cx:pt>
          <cx:pt idx="543">Стандартная</cx:pt>
          <cx:pt idx="544">Стандартная</cx:pt>
          <cx:pt idx="545">Стандартная</cx:pt>
          <cx:pt idx="546">Стандартная</cx:pt>
          <cx:pt idx="547">Стандартная</cx:pt>
          <cx:pt idx="548">Стандартная</cx:pt>
          <cx:pt idx="549">Стандартная</cx:pt>
          <cx:pt idx="550">Стандартная</cx:pt>
          <cx:pt idx="551">Стандартная</cx:pt>
          <cx:pt idx="552">Стандартная</cx:pt>
          <cx:pt idx="553">Стандартная</cx:pt>
          <cx:pt idx="554">Стандартная</cx:pt>
          <cx:pt idx="555">Стандартная</cx:pt>
          <cx:pt idx="556">Стандартная</cx:pt>
          <cx:pt idx="557">Стандартная</cx:pt>
          <cx:pt idx="558">Стандартная</cx:pt>
          <cx:pt idx="559">Стандартная</cx:pt>
          <cx:pt idx="560">Стандартная</cx:pt>
          <cx:pt idx="561">Стандартная</cx:pt>
          <cx:pt idx="562">Стандартная</cx:pt>
          <cx:pt idx="563">Стандартная</cx:pt>
          <cx:pt idx="564">Стандартная</cx:pt>
          <cx:pt idx="565">Стандартная</cx:pt>
          <cx:pt idx="566">Стандартная</cx:pt>
          <cx:pt idx="567">Стандартная</cx:pt>
          <cx:pt idx="568">Стандартная</cx:pt>
          <cx:pt idx="569">Стандартная</cx:pt>
          <cx:pt idx="570">Стандартная</cx:pt>
          <cx:pt idx="571">Стандартная</cx:pt>
          <cx:pt idx="572">Стандартная</cx:pt>
          <cx:pt idx="573">Стандартная</cx:pt>
          <cx:pt idx="574">Стандартная</cx:pt>
          <cx:pt idx="575">Стандартная</cx:pt>
          <cx:pt idx="576">Стандартная</cx:pt>
          <cx:pt idx="577">Стандартная</cx:pt>
          <cx:pt idx="578">Стандартная</cx:pt>
          <cx:pt idx="579">Стандартная</cx:pt>
          <cx:pt idx="580">Стандартная</cx:pt>
          <cx:pt idx="581">Стандартная</cx:pt>
          <cx:pt idx="582">Стандартная</cx:pt>
          <cx:pt idx="583">Стандартная</cx:pt>
          <cx:pt idx="584">Стандартная</cx:pt>
          <cx:pt idx="585">Стандартная</cx:pt>
          <cx:pt idx="586">Стандартная</cx:pt>
          <cx:pt idx="587">Стандартная</cx:pt>
          <cx:pt idx="588">Стандартная</cx:pt>
          <cx:pt idx="589">Стандартная</cx:pt>
          <cx:pt idx="590">Стандартная</cx:pt>
          <cx:pt idx="591">Стандартная</cx:pt>
          <cx:pt idx="592">Стандартная</cx:pt>
          <cx:pt idx="593">Стандартная</cx:pt>
          <cx:pt idx="594">Стандартная</cx:pt>
          <cx:pt idx="595">Стандартная</cx:pt>
          <cx:pt idx="596">Стандартная</cx:pt>
          <cx:pt idx="597">Стандартная</cx:pt>
          <cx:pt idx="598">Стандартная</cx:pt>
          <cx:pt idx="599">Стандартная</cx:pt>
          <cx:pt idx="600">Стандартная</cx:pt>
          <cx:pt idx="601">Стандартная</cx:pt>
          <cx:pt idx="602">Стандартная</cx:pt>
          <cx:pt idx="603">Стандартная</cx:pt>
          <cx:pt idx="604">Стандартная</cx:pt>
          <cx:pt idx="605">Стандартная</cx:pt>
          <cx:pt idx="606">Стандартная</cx:pt>
          <cx:pt idx="607">Стандартная</cx:pt>
          <cx:pt idx="608">Стандартная</cx:pt>
          <cx:pt idx="609">Стандартная</cx:pt>
          <cx:pt idx="610">Стандартная</cx:pt>
          <cx:pt idx="611">Стандартная</cx:pt>
          <cx:pt idx="612">Стандартная</cx:pt>
          <cx:pt idx="613">Стандартная</cx:pt>
          <cx:pt idx="614">Стандартная</cx:pt>
          <cx:pt idx="615">Стандартная</cx:pt>
          <cx:pt idx="616">Стандартная</cx:pt>
          <cx:pt idx="617">Стандартная</cx:pt>
          <cx:pt idx="618">Стандартная</cx:pt>
          <cx:pt idx="619">Стандартная</cx:pt>
          <cx:pt idx="620">Стандартная</cx:pt>
          <cx:pt idx="621">Стандартная</cx:pt>
          <cx:pt idx="622">Стандартная</cx:pt>
          <cx:pt idx="623">Стандартная</cx:pt>
          <cx:pt idx="624">Стандартная</cx:pt>
          <cx:pt idx="625">Стандартная</cx:pt>
          <cx:pt idx="626">Стандартная</cx:pt>
          <cx:pt idx="627">Стандартная</cx:pt>
          <cx:pt idx="628">Стандартная</cx:pt>
          <cx:pt idx="629">Стандартная</cx:pt>
          <cx:pt idx="630">Стандартная</cx:pt>
          <cx:pt idx="631">Стандартная</cx:pt>
          <cx:pt idx="632">Стандартная</cx:pt>
          <cx:pt idx="633">Стандартная</cx:pt>
          <cx:pt idx="634">Стандартная</cx:pt>
          <cx:pt idx="635">Стандартная</cx:pt>
          <cx:pt idx="636">Стандартная</cx:pt>
          <cx:pt idx="637">Стандартная</cx:pt>
          <cx:pt idx="638">Стандартная</cx:pt>
          <cx:pt idx="639">Стандартная</cx:pt>
          <cx:pt idx="640">Стандартная</cx:pt>
          <cx:pt idx="641">Стандартная</cx:pt>
          <cx:pt idx="642">Стандартная</cx:pt>
          <cx:pt idx="643">Стандартная</cx:pt>
          <cx:pt idx="644">Стандартная</cx:pt>
          <cx:pt idx="645">Стандартная</cx:pt>
          <cx:pt idx="646">Стандартная</cx:pt>
          <cx:pt idx="647">Стандартная</cx:pt>
          <cx:pt idx="648">Стандартная</cx:pt>
          <cx:pt idx="649">Стандартная</cx:pt>
          <cx:pt idx="650">Стандартная</cx:pt>
          <cx:pt idx="651">Стандартная</cx:pt>
          <cx:pt idx="652">Стандартная</cx:pt>
          <cx:pt idx="653">Стандартная</cx:pt>
          <cx:pt idx="654">Стандартная</cx:pt>
          <cx:pt idx="655">Стандартная</cx:pt>
          <cx:pt idx="656">Стандартная</cx:pt>
          <cx:pt idx="657">Стандартная</cx:pt>
          <cx:pt idx="658">Стандартная</cx:pt>
          <cx:pt idx="659">Стандартная</cx:pt>
          <cx:pt idx="660">Стандартная</cx:pt>
          <cx:pt idx="661">Стандартная</cx:pt>
          <cx:pt idx="662">Стандартная</cx:pt>
          <cx:pt idx="663">Стандартная</cx:pt>
          <cx:pt idx="664">Стандартная</cx:pt>
          <cx:pt idx="665">Стандартная</cx:pt>
          <cx:pt idx="666">Стандартная</cx:pt>
          <cx:pt idx="667">Стандартная</cx:pt>
          <cx:pt idx="668">Стандартная</cx:pt>
          <cx:pt idx="669">Стандартная</cx:pt>
          <cx:pt idx="670">Стандартная</cx:pt>
          <cx:pt idx="671">Стандартная</cx:pt>
          <cx:pt idx="672">Стандартная</cx:pt>
          <cx:pt idx="673">Стандартная</cx:pt>
          <cx:pt idx="674">Стандартная</cx:pt>
          <cx:pt idx="675">Стандартная</cx:pt>
          <cx:pt idx="676">Стандартная</cx:pt>
          <cx:pt idx="677">Стандартная</cx:pt>
          <cx:pt idx="678">Стандартная</cx:pt>
          <cx:pt idx="679">Стандартная</cx:pt>
          <cx:pt idx="680">Стандартная</cx:pt>
          <cx:pt idx="681">Стандартная</cx:pt>
          <cx:pt idx="682">Стандартная</cx:pt>
          <cx:pt idx="683">Стандартная</cx:pt>
          <cx:pt idx="684">Стандартная</cx:pt>
          <cx:pt idx="685">Стандартная</cx:pt>
          <cx:pt idx="686">Стандартная</cx:pt>
          <cx:pt idx="687">Стандартная</cx:pt>
          <cx:pt idx="688">Стандартная</cx:pt>
          <cx:pt idx="689">Стандартная</cx:pt>
          <cx:pt idx="690">Стандартная</cx:pt>
          <cx:pt idx="691">Стандартная</cx:pt>
          <cx:pt idx="692">Стандартная</cx:pt>
          <cx:pt idx="693">Стандартная</cx:pt>
          <cx:pt idx="694">Стандартная</cx:pt>
          <cx:pt idx="695">Стандартная</cx:pt>
          <cx:pt idx="696">Стандартная</cx:pt>
          <cx:pt idx="697">Стандартная</cx:pt>
          <cx:pt idx="698">Стандартная</cx:pt>
          <cx:pt idx="699">Стандартная</cx:pt>
          <cx:pt idx="700">Стандартная</cx:pt>
          <cx:pt idx="701">Стандартная</cx:pt>
          <cx:pt idx="702">Стандартная</cx:pt>
          <cx:pt idx="703">Стандартная</cx:pt>
          <cx:pt idx="704">Стандартная</cx:pt>
          <cx:pt idx="705">Стандартная</cx:pt>
          <cx:pt idx="706">Стандартная</cx:pt>
          <cx:pt idx="707">Стандартная</cx:pt>
          <cx:pt idx="708">Стандартная</cx:pt>
          <cx:pt idx="709">Стандартная</cx:pt>
          <cx:pt idx="710">Сверхзанятость</cx:pt>
          <cx:pt idx="711">Сверхзанятость</cx:pt>
          <cx:pt idx="712">Сверхзанятость</cx:pt>
          <cx:pt idx="713">Сверхзанятость</cx:pt>
          <cx:pt idx="714">Сверхзанятость</cx:pt>
          <cx:pt idx="715">Сверхзанятость</cx:pt>
          <cx:pt idx="716">Сверхзанятость</cx:pt>
          <cx:pt idx="717">Сверхзанятость</cx:pt>
          <cx:pt idx="718">Сверхзанятость</cx:pt>
          <cx:pt idx="719">Сверхзанятость</cx:pt>
          <cx:pt idx="720">Сверхзанятость</cx:pt>
          <cx:pt idx="721">Сверхзанятость</cx:pt>
          <cx:pt idx="722">Сверхзанятость</cx:pt>
          <cx:pt idx="723">Сверхзанятость</cx:pt>
          <cx:pt idx="724">Сверхзанятость</cx:pt>
          <cx:pt idx="725">Сверхзанятость</cx:pt>
          <cx:pt idx="726">Сверхзанятость</cx:pt>
          <cx:pt idx="727">Сверхзанятость</cx:pt>
          <cx:pt idx="728">Сверхзанятость</cx:pt>
          <cx:pt idx="729">Сверхзанятость</cx:pt>
          <cx:pt idx="730">Сверхзанятость</cx:pt>
          <cx:pt idx="731">Сверхзанятость</cx:pt>
          <cx:pt idx="732">Сверхзанятость</cx:pt>
          <cx:pt idx="733">Сверхзанятость</cx:pt>
          <cx:pt idx="734">Сверхзанятость</cx:pt>
          <cx:pt idx="735">Сверхзанятость</cx:pt>
          <cx:pt idx="736">Сверхзанятость</cx:pt>
          <cx:pt idx="737">Сверхзанятость</cx:pt>
          <cx:pt idx="738">Сверхзанятость</cx:pt>
          <cx:pt idx="739">Сверхзанятость</cx:pt>
          <cx:pt idx="740">Сверхзанятость</cx:pt>
          <cx:pt idx="741">Сверхзанятость</cx:pt>
          <cx:pt idx="742">Сверхзанятость</cx:pt>
          <cx:pt idx="743">Сверхзанятость</cx:pt>
          <cx:pt idx="744">Сверхзанятость</cx:pt>
          <cx:pt idx="745">Сверхзанятость</cx:pt>
          <cx:pt idx="746">Сверхзанятость</cx:pt>
          <cx:pt idx="747">Сверхзанятость</cx:pt>
          <cx:pt idx="748">Сверхзанятость</cx:pt>
          <cx:pt idx="749">Сверхзанятость</cx:pt>
          <cx:pt idx="750">Сверхзанятость</cx:pt>
          <cx:pt idx="751">Сверхзанятость</cx:pt>
          <cx:pt idx="752">Сверхзанятость</cx:pt>
          <cx:pt idx="753">Сверхзанятость</cx:pt>
          <cx:pt idx="754">Сверхзанятость</cx:pt>
          <cx:pt idx="755">Сверхзанятость</cx:pt>
          <cx:pt idx="756">Сверхзанятость</cx:pt>
          <cx:pt idx="757">Сверхзанятость</cx:pt>
          <cx:pt idx="758">Сверхзанятость</cx:pt>
          <cx:pt idx="759">Сверхзанятость</cx:pt>
          <cx:pt idx="760">Сверхзанятость</cx:pt>
          <cx:pt idx="761">Сверхзанятость</cx:pt>
          <cx:pt idx="762">Сверхзанятость</cx:pt>
          <cx:pt idx="763">Сверхзанятость</cx:pt>
          <cx:pt idx="764">Сверхзанятость</cx:pt>
          <cx:pt idx="765">Сверхзанятость</cx:pt>
          <cx:pt idx="766">Сверхзанятость</cx:pt>
          <cx:pt idx="767">Сверхзанятость</cx:pt>
          <cx:pt idx="768">Сверхзанятость</cx:pt>
          <cx:pt idx="769">Сверхзанятость</cx:pt>
          <cx:pt idx="770">Сверхзанятость</cx:pt>
          <cx:pt idx="771">Сверхзанятость</cx:pt>
          <cx:pt idx="772">Сверхзанятость</cx:pt>
          <cx:pt idx="773">Сверхзанятость</cx:pt>
          <cx:pt idx="774">Сверхзанятость</cx:pt>
          <cx:pt idx="775">Сверхзанятость</cx:pt>
          <cx:pt idx="776">Сверхзанятость</cx:pt>
          <cx:pt idx="777">Сверхзанятость</cx:pt>
          <cx:pt idx="778">Сверхзанятость</cx:pt>
          <cx:pt idx="779">Сверхзанятость</cx:pt>
          <cx:pt idx="780">Сверхзанятость</cx:pt>
          <cx:pt idx="781">Сверхзанятость</cx:pt>
          <cx:pt idx="782">Сверхзанятость</cx:pt>
          <cx:pt idx="783">Сверхзанятость</cx:pt>
          <cx:pt idx="784">Сверхзанятость</cx:pt>
          <cx:pt idx="785">Сверхзанятость</cx:pt>
          <cx:pt idx="786">Сверхзанятость</cx:pt>
          <cx:pt idx="787">Сверхзанятость</cx:pt>
          <cx:pt idx="788">Сверхзанятость</cx:pt>
          <cx:pt idx="789">Сверхзанятость</cx:pt>
          <cx:pt idx="790">Сверхзанятость</cx:pt>
          <cx:pt idx="791">Сверхзанятость</cx:pt>
          <cx:pt idx="792">Сверхзанятость</cx:pt>
          <cx:pt idx="793">Сверхзанятость</cx:pt>
          <cx:pt idx="794">Сверхзанятость</cx:pt>
          <cx:pt idx="795">Сверхзанятость</cx:pt>
          <cx:pt idx="796">Сверхзанятость</cx:pt>
          <cx:pt idx="797">Сверхзанятость</cx:pt>
          <cx:pt idx="798">Сверхзанятость</cx:pt>
          <cx:pt idx="799">Сверхзанятость</cx:pt>
          <cx:pt idx="800">Сверхзанятость</cx:pt>
          <cx:pt idx="801">Сверхзанятость</cx:pt>
          <cx:pt idx="802">Сверхзанятость</cx:pt>
          <cx:pt idx="803">Сверхзанятость</cx:pt>
          <cx:pt idx="804">Сверхзанятость</cx:pt>
          <cx:pt idx="805">Сверхзанятость</cx:pt>
          <cx:pt idx="806">Сверхзанятость</cx:pt>
          <cx:pt idx="807">Сверхзанятость</cx:pt>
          <cx:pt idx="808">Сверхзанятость</cx:pt>
          <cx:pt idx="809">Сверхзанятость</cx:pt>
          <cx:pt idx="810">Сверхзанятость</cx:pt>
          <cx:pt idx="811">Сверхзанятость</cx:pt>
          <cx:pt idx="812">Сверхзанятость</cx:pt>
          <cx:pt idx="813">Сверхзанятость</cx:pt>
          <cx:pt idx="814">Сверхзанятость</cx:pt>
          <cx:pt idx="815">Сверхзанятость</cx:pt>
          <cx:pt idx="816">Сверхзанятость</cx:pt>
          <cx:pt idx="817">Сверхзанятость</cx:pt>
          <cx:pt idx="818">Сверхзанятость</cx:pt>
          <cx:pt idx="819">Сверхзанятость</cx:pt>
          <cx:pt idx="820">Сверхзанятость</cx:pt>
          <cx:pt idx="821">Сверхзанятость</cx:pt>
          <cx:pt idx="822">Сверхзанятость</cx:pt>
          <cx:pt idx="823">Сверхзанятость</cx:pt>
          <cx:pt idx="824">Сверхзанятость</cx:pt>
          <cx:pt idx="825">Сверхзанятость</cx:pt>
          <cx:pt idx="826">Сверхзанятость</cx:pt>
          <cx:pt idx="827">Сверхзанятость</cx:pt>
          <cx:pt idx="828">Сверхзанятость</cx:pt>
          <cx:pt idx="829">Сверхзанятость</cx:pt>
          <cx:pt idx="830">Сверхзанятость</cx:pt>
          <cx:pt idx="831">Сверхзанятость</cx:pt>
          <cx:pt idx="832">Сверхзанятость</cx:pt>
          <cx:pt idx="833">Сверхзанятость</cx:pt>
          <cx:pt idx="834">Сверхзанятость</cx:pt>
          <cx:pt idx="835">Сверхзанятость</cx:pt>
          <cx:pt idx="836">Сверхзанятость</cx:pt>
          <cx:pt idx="837">Сверхзанятость</cx:pt>
          <cx:pt idx="838">Сверхзанятость</cx:pt>
          <cx:pt idx="839">Сверхзанятость</cx:pt>
          <cx:pt idx="840">Сверхзанятость</cx:pt>
          <cx:pt idx="841">Сверхзанятость</cx:pt>
          <cx:pt idx="842">Сверхзанятость</cx:pt>
          <cx:pt idx="843">Сверхзанятость</cx:pt>
          <cx:pt idx="844">Сверхзанятость</cx:pt>
          <cx:pt idx="845">Сверхзанятость</cx:pt>
          <cx:pt idx="846">Сверхзанятость</cx:pt>
          <cx:pt idx="847">Сверхзанятость</cx:pt>
          <cx:pt idx="848">Сверхзанятость</cx:pt>
          <cx:pt idx="849">Сверхзанятость</cx:pt>
          <cx:pt idx="850">Сверхзанятость</cx:pt>
          <cx:pt idx="851">Сверхзанятость</cx:pt>
          <cx:pt idx="852">Сверхзанятость</cx:pt>
          <cx:pt idx="853">Сверхзанятость</cx:pt>
          <cx:pt idx="854">Сверхзанятость</cx:pt>
          <cx:pt idx="855">Сверхзанятость</cx:pt>
          <cx:pt idx="856">Сверхзанятость</cx:pt>
          <cx:pt idx="857">Сверхзанятость</cx:pt>
          <cx:pt idx="858">Сверхзанятость</cx:pt>
          <cx:pt idx="859">Сверхзанятость</cx:pt>
          <cx:pt idx="860">Сверхзанятость</cx:pt>
          <cx:pt idx="861">Сверхзанятость</cx:pt>
          <cx:pt idx="862">Сверхзанятость</cx:pt>
          <cx:pt idx="863">Сверхзанятость</cx:pt>
          <cx:pt idx="864">Сверхзанятость</cx:pt>
          <cx:pt idx="865">Сверхзанятость</cx:pt>
          <cx:pt idx="866">Сверхзанятость</cx:pt>
          <cx:pt idx="867">Сверхзанятость</cx:pt>
          <cx:pt idx="868">Сверхзанятость</cx:pt>
          <cx:pt idx="869">Сверхзанятость</cx:pt>
          <cx:pt idx="870">Сверхзанятость</cx:pt>
          <cx:pt idx="871">Сверхзанятость</cx:pt>
          <cx:pt idx="872">Сверхзанятость</cx:pt>
          <cx:pt idx="873">Сверхзанятость</cx:pt>
          <cx:pt idx="874">Сверхзанятость</cx:pt>
          <cx:pt idx="875">Сверхзанятость</cx:pt>
          <cx:pt idx="876">Сверхзанятость</cx:pt>
          <cx:pt idx="877">Сверхзанятость</cx:pt>
          <cx:pt idx="878">Сверхзанятость</cx:pt>
          <cx:pt idx="879">Сверхзанятость</cx:pt>
          <cx:pt idx="880">Сверхзанятость</cx:pt>
          <cx:pt idx="881">Сверхзанятость</cx:pt>
          <cx:pt idx="882">Сверхзанятость</cx:pt>
          <cx:pt idx="883">Сверхзанятость</cx:pt>
          <cx:pt idx="884">Сверхзанятость</cx:pt>
          <cx:pt idx="885">Сверхзанятость</cx:pt>
          <cx:pt idx="886">Сверхзанятость</cx:pt>
          <cx:pt idx="887">Сверхзанятость</cx:pt>
          <cx:pt idx="888">Сверхзанятость</cx:pt>
          <cx:pt idx="889">Сверхзанятость</cx:pt>
          <cx:pt idx="890">Сверхзанятость</cx:pt>
          <cx:pt idx="891">Сверхзанятость</cx:pt>
          <cx:pt idx="892">Сверхзанятость</cx:pt>
          <cx:pt idx="893">Сверхзанятость</cx:pt>
          <cx:pt idx="894">Сверхзанятость</cx:pt>
          <cx:pt idx="895">Сверхзанятость</cx:pt>
          <cx:pt idx="896">Сверхзанятость</cx:pt>
          <cx:pt idx="897">Сверхзанятость</cx:pt>
          <cx:pt idx="898">Сверхзанятость</cx:pt>
          <cx:pt idx="899">Сверхзанятость</cx:pt>
          <cx:pt idx="900">Сверхзанятость</cx:pt>
          <cx:pt idx="901">Сверхзанятость</cx:pt>
          <cx:pt idx="902">Сверхзанятость</cx:pt>
          <cx:pt idx="903">Сверхзанятость</cx:pt>
          <cx:pt idx="904">Сверхзанятость</cx:pt>
          <cx:pt idx="905">Сверхзанятость</cx:pt>
          <cx:pt idx="906">Сверхзанятость</cx:pt>
          <cx:pt idx="907">Сверхзанятость</cx:pt>
          <cx:pt idx="908">Сверхзанятость</cx:pt>
          <cx:pt idx="909">Сверхзанятость</cx:pt>
          <cx:pt idx="910">Сверхзанятость</cx:pt>
          <cx:pt idx="911">Сверхзанятость</cx:pt>
          <cx:pt idx="912">Сверхзанятость</cx:pt>
          <cx:pt idx="913">Сверхзанятость</cx:pt>
          <cx:pt idx="914">Сверхзанятость</cx:pt>
          <cx:pt idx="915">Сверхзанятость</cx:pt>
          <cx:pt idx="916">Сверхзанятость</cx:pt>
          <cx:pt idx="917">Сверхзанятость</cx:pt>
          <cx:pt idx="918">Сверхзанятость</cx:pt>
          <cx:pt idx="919">Сверхзанятость</cx:pt>
          <cx:pt idx="920">Сверхзанятость</cx:pt>
          <cx:pt idx="921">Сверхзанятость</cx:pt>
          <cx:pt idx="922">Сверхзанятость</cx:pt>
          <cx:pt idx="923">Сверхзанятость</cx:pt>
          <cx:pt idx="924">Сверхзанятость</cx:pt>
          <cx:pt idx="925">Сверхзанятость</cx:pt>
          <cx:pt idx="926">Сверхзанятость</cx:pt>
          <cx:pt idx="927">Сверхзанятость</cx:pt>
          <cx:pt idx="928">Сверхзанятость</cx:pt>
          <cx:pt idx="929">Сверхзанятость</cx:pt>
          <cx:pt idx="930">Сверхзанятость</cx:pt>
          <cx:pt idx="931">Сверхзанятость</cx:pt>
          <cx:pt idx="932">Сверхзанятость</cx:pt>
          <cx:pt idx="933">Сверхзанятость</cx:pt>
          <cx:pt idx="934">Сверхзанятость</cx:pt>
          <cx:pt idx="935">Сверхзанятость</cx:pt>
          <cx:pt idx="936">Сверхзанятость</cx:pt>
          <cx:pt idx="937">Сверхзанятость</cx:pt>
          <cx:pt idx="938">Сверхзанятость</cx:pt>
          <cx:pt idx="939">Сверхзанятость</cx:pt>
          <cx:pt idx="940">Сверхзанятость</cx:pt>
          <cx:pt idx="941">Сверхзанятость</cx:pt>
          <cx:pt idx="942">Сверхзанятость</cx:pt>
          <cx:pt idx="943">Сверхзанятость</cx:pt>
          <cx:pt idx="944">Сверхзанятость</cx:pt>
          <cx:pt idx="945">Сверхзанятость</cx:pt>
          <cx:pt idx="946">Сверхзанятость</cx:pt>
          <cx:pt idx="947">Сверхзанятость</cx:pt>
          <cx:pt idx="948">Сверхзанятость</cx:pt>
          <cx:pt idx="949">Сверхзанятость</cx:pt>
          <cx:pt idx="950">Сверхзанятость</cx:pt>
          <cx:pt idx="951">Сверхзанятость</cx:pt>
          <cx:pt idx="952">Сверхзанятость</cx:pt>
          <cx:pt idx="953">Сверхзанятость</cx:pt>
          <cx:pt idx="954">Сверхзанятость</cx:pt>
          <cx:pt idx="955">Сверхзанятость</cx:pt>
          <cx:pt idx="956">Сверхзанятость</cx:pt>
          <cx:pt idx="957">Сверхзанятость</cx:pt>
          <cx:pt idx="958">Сверхзанятость</cx:pt>
          <cx:pt idx="959">Сверхзанятость</cx:pt>
          <cx:pt idx="960">Сверхзанятость</cx:pt>
          <cx:pt idx="961">Сверхзанятость</cx:pt>
          <cx:pt idx="962">Сверхзанятость</cx:pt>
          <cx:pt idx="963">Сверхзанятость</cx:pt>
          <cx:pt idx="964">Сверхзанятость</cx:pt>
          <cx:pt idx="965">Сверхзанятость</cx:pt>
          <cx:pt idx="966">Сверхзанятость</cx:pt>
          <cx:pt idx="967">Сверхзанятость</cx:pt>
          <cx:pt idx="968">Сверхзанятость</cx:pt>
          <cx:pt idx="969">Сверхзанятость</cx:pt>
          <cx:pt idx="970">Сверхзанятость</cx:pt>
          <cx:pt idx="971">Сверхзанятость</cx:pt>
          <cx:pt idx="972">Сверхзанятость</cx:pt>
          <cx:pt idx="973">Сверхзанятость</cx:pt>
          <cx:pt idx="974">Сверхзанятость</cx:pt>
          <cx:pt idx="975">Сверхзанятость</cx:pt>
          <cx:pt idx="976">Сверхзанятость</cx:pt>
          <cx:pt idx="977">Сверхзанятость</cx:pt>
          <cx:pt idx="978">Сверхзанятость</cx:pt>
          <cx:pt idx="979">Сверхзанятость</cx:pt>
          <cx:pt idx="980">Сверхзанятость</cx:pt>
          <cx:pt idx="981">Сверхзанятость</cx:pt>
          <cx:pt idx="982">Сверхзанятость</cx:pt>
          <cx:pt idx="983">Сверхзанятость</cx:pt>
          <cx:pt idx="984">Сверхзанятость</cx:pt>
          <cx:pt idx="985">Сверхзанятость</cx:pt>
          <cx:pt idx="986">Сверхзанятость</cx:pt>
          <cx:pt idx="987">Сверхзанятость</cx:pt>
          <cx:pt idx="988">Сверхзанятость</cx:pt>
          <cx:pt idx="989">Сверхзанятость</cx:pt>
          <cx:pt idx="990">Сверхзанятость</cx:pt>
          <cx:pt idx="991">Сверхзанятость</cx:pt>
          <cx:pt idx="992">Сверхзанятость</cx:pt>
          <cx:pt idx="993">Сверхзанятость</cx:pt>
          <cx:pt idx="994">Сверхзанятость</cx:pt>
          <cx:pt idx="995">Сверхзанятость</cx:pt>
          <cx:pt idx="996">Сверхзанятость</cx:pt>
          <cx:pt idx="997">Сверхзанятость</cx:pt>
          <cx:pt idx="998">Сверхзанятость</cx:pt>
          <cx:pt idx="999">Сверхзанятость</cx:pt>
          <cx:pt idx="1000">Сверхзанятость</cx:pt>
          <cx:pt idx="1001">Сверхзанятость</cx:pt>
          <cx:pt idx="1002">Сверхзанятость</cx:pt>
          <cx:pt idx="1003">Сверхзанятость</cx:pt>
          <cx:pt idx="1004">Сверхзанятость</cx:pt>
          <cx:pt idx="1005">Сверхзанятость</cx:pt>
          <cx:pt idx="1006">Сверхзанятость</cx:pt>
          <cx:pt idx="1007">Сверхзанятость</cx:pt>
          <cx:pt idx="1008">Сверхзанятость</cx:pt>
          <cx:pt idx="1009">Сверхзанятость</cx:pt>
          <cx:pt idx="1010">Сверхзанятость</cx:pt>
          <cx:pt idx="1011">Сверхзанятость</cx:pt>
          <cx:pt idx="1012">Сверхзанятость</cx:pt>
          <cx:pt idx="1013">Сверхзанятость</cx:pt>
          <cx:pt idx="1014">Сверхзанятость</cx:pt>
          <cx:pt idx="1015">Сверхзанятость</cx:pt>
          <cx:pt idx="1016">Сверхзанятость</cx:pt>
          <cx:pt idx="1017">Сверхзанятость</cx:pt>
          <cx:pt idx="1018">Сверхзанятость</cx:pt>
          <cx:pt idx="1019">Сверхзанятость</cx:pt>
          <cx:pt idx="1020">Сверхзанятость</cx:pt>
          <cx:pt idx="1021">Сверхзанятость</cx:pt>
          <cx:pt idx="1022">Сверхзанятость</cx:pt>
          <cx:pt idx="1023">Сверхзанятость</cx:pt>
          <cx:pt idx="1024">Сверхзанятость</cx:pt>
          <cx:pt idx="1025">Сверхзанятость</cx:pt>
          <cx:pt idx="1026">Сверхзанятость</cx:pt>
          <cx:pt idx="1027">Сверхзанятость</cx:pt>
          <cx:pt idx="1028">Сверхзанятость</cx:pt>
          <cx:pt idx="1029">Сверхзанятость</cx:pt>
          <cx:pt idx="1030">Сверхзанятость</cx:pt>
          <cx:pt idx="1031">Сверхзанятость</cx:pt>
          <cx:pt idx="1032">Сверхзанятость</cx:pt>
          <cx:pt idx="1033">Сверхзанятость</cx:pt>
          <cx:pt idx="1034">Сверхзанятость</cx:pt>
          <cx:pt idx="1035">Сверхзанятость</cx:pt>
          <cx:pt idx="1036">Сверхзанятость</cx:pt>
          <cx:pt idx="1037">Сверхзанятость</cx:pt>
          <cx:pt idx="1038">Сверхзанятость</cx:pt>
          <cx:pt idx="1039">Сверхзанятость</cx:pt>
          <cx:pt idx="1040">Сверхзанятость</cx:pt>
          <cx:pt idx="1041">Сверхзанятость</cx:pt>
          <cx:pt idx="1042">Сверхзанятость</cx:pt>
          <cx:pt idx="1043">Сверхзанятость</cx:pt>
          <cx:pt idx="1044">Сверхзанятость</cx:pt>
          <cx:pt idx="1045">Сверхзанятость</cx:pt>
          <cx:pt idx="1046">Сверхзанятость</cx:pt>
          <cx:pt idx="1047">Сверхзанятость</cx:pt>
          <cx:pt idx="1048">Сверхзанятость</cx:pt>
          <cx:pt idx="1049">Сверхзанятость</cx:pt>
          <cx:pt idx="1050">Сверхзанятость</cx:pt>
          <cx:pt idx="1051">Сверхзанятость</cx:pt>
          <cx:pt idx="1052">Сверхзанятость</cx:pt>
          <cx:pt idx="1053">Сверхзанятость</cx:pt>
          <cx:pt idx="1054">Сверхзанятость</cx:pt>
          <cx:pt idx="1055">Сверхзанятость</cx:pt>
          <cx:pt idx="1056">Сверхзанятость</cx:pt>
          <cx:pt idx="1057">Неполная</cx:pt>
          <cx:pt idx="1058">Неполная</cx:pt>
          <cx:pt idx="1059">Неполная</cx:pt>
          <cx:pt idx="1060">Неполная</cx:pt>
          <cx:pt idx="1061">Неполная</cx:pt>
          <cx:pt idx="1062">Неполная</cx:pt>
          <cx:pt idx="1063">Неполная</cx:pt>
          <cx:pt idx="1064">Неполная</cx:pt>
          <cx:pt idx="1065">Неполная</cx:pt>
          <cx:pt idx="1066">Неполная</cx:pt>
          <cx:pt idx="1067">Неполная</cx:pt>
          <cx:pt idx="1068">Неполная</cx:pt>
          <cx:pt idx="1069">Неполная</cx:pt>
          <cx:pt idx="1070">Неполная</cx:pt>
          <cx:pt idx="1071">Неполная</cx:pt>
          <cx:pt idx="1072">Неполная</cx:pt>
          <cx:pt idx="1073">Неполная</cx:pt>
          <cx:pt idx="1074">Неполная</cx:pt>
          <cx:pt idx="1075">Неполная</cx:pt>
          <cx:pt idx="1076">Неполная</cx:pt>
          <cx:pt idx="1077">Неполная</cx:pt>
          <cx:pt idx="1078">Неполная</cx:pt>
          <cx:pt idx="1079">Неполная</cx:pt>
          <cx:pt idx="1080">Неполная</cx:pt>
          <cx:pt idx="1081">Неполная</cx:pt>
          <cx:pt idx="1082">Неполная</cx:pt>
          <cx:pt idx="1083">Неполная</cx:pt>
          <cx:pt idx="1084">Неполная</cx:pt>
          <cx:pt idx="1085">Неполная</cx:pt>
          <cx:pt idx="1086">Неполная</cx:pt>
          <cx:pt idx="1087">Неполная</cx:pt>
          <cx:pt idx="1088">Неполная</cx:pt>
          <cx:pt idx="1089">Неполная</cx:pt>
          <cx:pt idx="1090">Неполная</cx:pt>
          <cx:pt idx="1091">Неполная</cx:pt>
          <cx:pt idx="1092">Неполная</cx:pt>
          <cx:pt idx="1093">Неполная</cx:pt>
          <cx:pt idx="1094">Неполная</cx:pt>
          <cx:pt idx="1095">Неполная</cx:pt>
          <cx:pt idx="1096">Неполная</cx:pt>
          <cx:pt idx="1097">Неполная</cx:pt>
          <cx:pt idx="1098">Неполная</cx:pt>
          <cx:pt idx="1099">Неполная</cx:pt>
          <cx:pt idx="1100">Неполная</cx:pt>
          <cx:pt idx="1101">Неполная</cx:pt>
          <cx:pt idx="1102">Неполная</cx:pt>
          <cx:pt idx="1103">Неполная</cx:pt>
          <cx:pt idx="1104">Неполная</cx:pt>
          <cx:pt idx="1105">Неполная</cx:pt>
          <cx:pt idx="1106">Неполная</cx:pt>
          <cx:pt idx="1107">Неполная</cx:pt>
          <cx:pt idx="1108">Неполная</cx:pt>
          <cx:pt idx="1109">Неполная</cx:pt>
          <cx:pt idx="1110">Неполная</cx:pt>
          <cx:pt idx="1111">Неполная</cx:pt>
          <cx:pt idx="1112">Неполная</cx:pt>
          <cx:pt idx="1113">Неполная</cx:pt>
          <cx:pt idx="1114">Неполная</cx:pt>
          <cx:pt idx="1115">Неполная</cx:pt>
          <cx:pt idx="1116">Неполная</cx:pt>
          <cx:pt idx="1117">Неполная</cx:pt>
          <cx:pt idx="1118">Неполная</cx:pt>
          <cx:pt idx="1119">Неполная</cx:pt>
          <cx:pt idx="1120">Неполная</cx:pt>
          <cx:pt idx="1121">Неполная</cx:pt>
          <cx:pt idx="1122">Неполная</cx:pt>
          <cx:pt idx="1123">Неполная</cx:pt>
          <cx:pt idx="1124">Неполная</cx:pt>
          <cx:pt idx="1125">Неполная</cx:pt>
          <cx:pt idx="1126">Неполная</cx:pt>
          <cx:pt idx="1127">Неполная</cx:pt>
          <cx:pt idx="1128">Неполная</cx:pt>
          <cx:pt idx="1129">Неполная</cx:pt>
          <cx:pt idx="1130">Неполная</cx:pt>
          <cx:pt idx="1131">Неполная</cx:pt>
          <cx:pt idx="1132">Неполная</cx:pt>
          <cx:pt idx="1133">Неполная</cx:pt>
          <cx:pt idx="1134">Неполная</cx:pt>
          <cx:pt idx="1135">Неполная</cx:pt>
          <cx:pt idx="1136">Неполная</cx:pt>
          <cx:pt idx="1137">Неполная</cx:pt>
          <cx:pt idx="1138">Неполная</cx:pt>
          <cx:pt idx="1139">Неполная</cx:pt>
          <cx:pt idx="1140">Неполная</cx:pt>
          <cx:pt idx="1141">Неполная</cx:pt>
          <cx:pt idx="1142">Неполная</cx:pt>
          <cx:pt idx="1143">Неполная</cx:pt>
          <cx:pt idx="1144">Неполная</cx:pt>
          <cx:pt idx="1145">Неполная</cx:pt>
          <cx:pt idx="1146">Неполная</cx:pt>
          <cx:pt idx="1147">Неполная</cx:pt>
          <cx:pt idx="1148">Неполная</cx:pt>
          <cx:pt idx="1149">Неполная</cx:pt>
          <cx:pt idx="1150">Неполная</cx:pt>
          <cx:pt idx="1151">Неполная</cx:pt>
          <cx:pt idx="1152">Неполная</cx:pt>
          <cx:pt idx="1153">Неполная</cx:pt>
          <cx:pt idx="1154">Неполная</cx:pt>
          <cx:pt idx="1155">Неполная</cx:pt>
          <cx:pt idx="1156">Неполная</cx:pt>
          <cx:pt idx="1157">Неполная</cx:pt>
          <cx:pt idx="1158">Неполная</cx:pt>
          <cx:pt idx="1159">Неполная</cx:pt>
          <cx:pt idx="1160">Неполная</cx:pt>
          <cx:pt idx="1161">Неполная</cx:pt>
          <cx:pt idx="1162">Неполная</cx:pt>
          <cx:pt idx="1163">Неполная</cx:pt>
          <cx:pt idx="1164">Неполная</cx:pt>
          <cx:pt idx="1165">Неполная</cx:pt>
          <cx:pt idx="1166">Неполная</cx:pt>
          <cx:pt idx="1167">Неполная</cx:pt>
          <cx:pt idx="1168">Неполная</cx:pt>
          <cx:pt idx="1169">Неполная</cx:pt>
          <cx:pt idx="1170">Неполная</cx:pt>
          <cx:pt idx="1171">Неполная</cx:pt>
          <cx:pt idx="1172">Мобильная</cx:pt>
          <cx:pt idx="1173">Мобильная</cx:pt>
          <cx:pt idx="1174">Мобильная</cx:pt>
          <cx:pt idx="1175">Мобильная</cx:pt>
          <cx:pt idx="1176">Мобильная</cx:pt>
          <cx:pt idx="1177">Мобильная</cx:pt>
          <cx:pt idx="1178">Мобильная</cx:pt>
          <cx:pt idx="1179">Мобильная</cx:pt>
          <cx:pt idx="1180">Мобильная</cx:pt>
          <cx:pt idx="1181">Мобильная</cx:pt>
          <cx:pt idx="1182">Мобильная</cx:pt>
          <cx:pt idx="1183">Мобильная</cx:pt>
          <cx:pt idx="1184">Мобильная</cx:pt>
          <cx:pt idx="1185">Мобильная</cx:pt>
          <cx:pt idx="1186">Мобильная</cx:pt>
          <cx:pt idx="1187">Мобильная</cx:pt>
          <cx:pt idx="1188">Мобильная</cx:pt>
          <cx:pt idx="1189">Мобильная</cx:pt>
          <cx:pt idx="1190">Мобильная</cx:pt>
          <cx:pt idx="1191">Мобильная</cx:pt>
          <cx:pt idx="1192">Мобильная</cx:pt>
          <cx:pt idx="1193">Мобильная</cx:pt>
          <cx:pt idx="1194">Мобильная</cx:pt>
          <cx:pt idx="1195">Мобильная</cx:pt>
          <cx:pt idx="1196">Мобильная</cx:pt>
          <cx:pt idx="1197">Мобильная</cx:pt>
          <cx:pt idx="1198">Мобильная</cx:pt>
          <cx:pt idx="1199">Мобильная</cx:pt>
          <cx:pt idx="1200">Мобильная</cx:pt>
          <cx:pt idx="1201">Мобильная</cx:pt>
          <cx:pt idx="1202">Мобильная</cx:pt>
          <cx:pt idx="1203">Мобильная</cx:pt>
          <cx:pt idx="1204">Мобильная</cx:pt>
          <cx:pt idx="1205">Мобильная</cx:pt>
          <cx:pt idx="1206">Мобильная</cx:pt>
          <cx:pt idx="1207">Мобильная</cx:pt>
          <cx:pt idx="1208">Мобильная</cx:pt>
          <cx:pt idx="1209">Мобильная</cx:pt>
          <cx:pt idx="1210">Мобильная</cx:pt>
          <cx:pt idx="1211">Мобильная</cx:pt>
          <cx:pt idx="1212">Мобильная</cx:pt>
          <cx:pt idx="1213">Мобильная</cx:pt>
          <cx:pt idx="1214">Мобильная</cx:pt>
          <cx:pt idx="1215">Мобильная</cx:pt>
          <cx:pt idx="1216">Мобильная</cx:pt>
          <cx:pt idx="1217">Мобильная</cx:pt>
          <cx:pt idx="1218">Мобильная</cx:pt>
          <cx:pt idx="1219">Мобильная</cx:pt>
          <cx:pt idx="1220">Мобильная</cx:pt>
          <cx:pt idx="1221">Мобильная</cx:pt>
          <cx:pt idx="1222">Мобильная</cx:pt>
          <cx:pt idx="1223">Мобильная</cx:pt>
          <cx:pt idx="1224">Мобильная</cx:pt>
          <cx:pt idx="1225">Мобильная</cx:pt>
          <cx:pt idx="1226">Мобильная</cx:pt>
          <cx:pt idx="1227">Мобильная</cx:pt>
          <cx:pt idx="1228">Мобильная</cx:pt>
          <cx:pt idx="1229">Мобильная</cx:pt>
          <cx:pt idx="1230">Мобильная</cx:pt>
          <cx:pt idx="1231">Мобильная</cx:pt>
          <cx:pt idx="1232">Мобильная</cx:pt>
          <cx:pt idx="1233">Мобильная</cx:pt>
          <cx:pt idx="1234">Мобильная</cx:pt>
          <cx:pt idx="1235">Мобильная</cx:pt>
          <cx:pt idx="1236">Мобильная</cx:pt>
          <cx:pt idx="1237">Мобильная</cx:pt>
          <cx:pt idx="1238">Мобильная</cx:pt>
          <cx:pt idx="1239">Мобильная</cx:pt>
          <cx:pt idx="1240">Мобильная</cx:pt>
          <cx:pt idx="1241">Мобильная</cx:pt>
          <cx:pt idx="1242">Мобильная</cx:pt>
          <cx:pt idx="1243">Мобильная</cx:pt>
          <cx:pt idx="1244">Мобильная</cx:pt>
          <cx:pt idx="1245">Мобильная</cx:pt>
          <cx:pt idx="1246">Мобильная</cx:pt>
          <cx:pt idx="1247">Мобильная</cx:pt>
          <cx:pt idx="1248">Мобильная</cx:pt>
          <cx:pt idx="1249">Мобильная</cx:pt>
          <cx:pt idx="1250">Мобильная</cx:pt>
          <cx:pt idx="1251">Мобильная</cx:pt>
          <cx:pt idx="1252">Мобильная</cx:pt>
          <cx:pt idx="1253">Мобильная</cx:pt>
          <cx:pt idx="1254">Мобильная</cx:pt>
          <cx:pt idx="1255">Мобильная</cx:pt>
          <cx:pt idx="1256">Мобильная</cx:pt>
          <cx:pt idx="1257">Мобильная</cx:pt>
          <cx:pt idx="1258">Мобильная</cx:pt>
          <cx:pt idx="1259">Мобильная</cx:pt>
          <cx:pt idx="1260">Мобильная</cx:pt>
          <cx:pt idx="1261">Мобильная</cx:pt>
          <cx:pt idx="1262">Мобильная</cx:pt>
          <cx:pt idx="1263">Мобильная</cx:pt>
          <cx:pt idx="1264">Мобильная</cx:pt>
          <cx:pt idx="1265">Мобильная</cx:pt>
          <cx:pt idx="1266">Мобильная</cx:pt>
          <cx:pt idx="1267">Мобильная</cx:pt>
          <cx:pt idx="1268">Мобильная</cx:pt>
          <cx:pt idx="1269">Мобильная</cx:pt>
          <cx:pt idx="1270">Мобильная</cx:pt>
          <cx:pt idx="1271">Мобильная</cx:pt>
          <cx:pt idx="1272">Мобильная</cx:pt>
          <cx:pt idx="1273">Мобильная</cx:pt>
          <cx:pt idx="1274">Мобильная</cx:pt>
          <cx:pt idx="1275">Мобильная</cx:pt>
          <cx:pt idx="1276">Мобильная</cx:pt>
          <cx:pt idx="1277">Мобильная</cx:pt>
          <cx:pt idx="1278">Мобильная</cx:pt>
          <cx:pt idx="1279">Мобильная</cx:pt>
          <cx:pt idx="1280">Мобильная</cx:pt>
          <cx:pt idx="1281">Мобильная</cx:pt>
          <cx:pt idx="1282">Мобильная</cx:pt>
          <cx:pt idx="1283">Мобильная</cx:pt>
          <cx:pt idx="1284">Мобильная</cx:pt>
          <cx:pt idx="1285">Мобильная</cx:pt>
          <cx:pt idx="1286">Мобильная</cx:pt>
          <cx:pt idx="1287">Мобильная</cx:pt>
          <cx:pt idx="1288">Мобильная</cx:pt>
          <cx:pt idx="1289">Мобильная</cx:pt>
          <cx:pt idx="1290">Мобильная</cx:pt>
          <cx:pt idx="1291">Мобильная</cx:pt>
          <cx:pt idx="1292">Мобильная</cx:pt>
          <cx:pt idx="1293">Мобильная</cx:pt>
          <cx:pt idx="1294">Мобильная</cx:pt>
          <cx:pt idx="1295">Мобильная</cx:pt>
          <cx:pt idx="1296">Мобильная</cx:pt>
          <cx:pt idx="1297">Мобильная</cx:pt>
          <cx:pt idx="1298">Мобильная</cx:pt>
          <cx:pt idx="1299">Мобильная</cx:pt>
          <cx:pt idx="1300">Мобильная</cx:pt>
          <cx:pt idx="1301">Мобильная</cx:pt>
          <cx:pt idx="1302">Мобильная</cx:pt>
          <cx:pt idx="1303">Мобильная</cx:pt>
          <cx:pt idx="1304">Мобильная</cx:pt>
          <cx:pt idx="1305">Мобильная</cx:pt>
          <cx:pt idx="1306">Мобильная</cx:pt>
          <cx:pt idx="1307">Мобильная</cx:pt>
          <cx:pt idx="1308">Мобильная</cx:pt>
          <cx:pt idx="1309">Мобильная</cx:pt>
          <cx:pt idx="1310">Мобильная</cx:pt>
          <cx:pt idx="1311">Мобильная</cx:pt>
          <cx:pt idx="1312">Мобильная</cx:pt>
          <cx:pt idx="1313">Мобильная</cx:pt>
          <cx:pt idx="1314">Мобильная</cx:pt>
          <cx:pt idx="1315">Мобильная</cx:pt>
          <cx:pt idx="1316">Мобильная</cx:pt>
          <cx:pt idx="1317">Мобильная</cx:pt>
          <cx:pt idx="1318">Мобильная</cx:pt>
          <cx:pt idx="1319">Мобильная</cx:pt>
          <cx:pt idx="1320">Мобильная</cx:pt>
          <cx:pt idx="1321">Мобильная</cx:pt>
          <cx:pt idx="1322">Мобильная</cx:pt>
          <cx:pt idx="1323">Мобильная</cx:pt>
          <cx:pt idx="1324">Мобильная</cx:pt>
          <cx:pt idx="1325">Мобильная</cx:pt>
          <cx:pt idx="1326">Мобильная</cx:pt>
          <cx:pt idx="1327">Мобильная</cx:pt>
          <cx:pt idx="1328">Мобильная</cx:pt>
          <cx:pt idx="1329">Мобильная</cx:pt>
          <cx:pt idx="1330">Непостоянная</cx:pt>
          <cx:pt idx="1331">Непостоянная</cx:pt>
          <cx:pt idx="1332">Непостоянная</cx:pt>
          <cx:pt idx="1333">Непостоянная</cx:pt>
          <cx:pt idx="1334">Непостоянная</cx:pt>
          <cx:pt idx="1335">Непостоянная</cx:pt>
          <cx:pt idx="1336">Непостоянная</cx:pt>
          <cx:pt idx="1337">Непостоянная</cx:pt>
          <cx:pt idx="1338">Непостоянная</cx:pt>
          <cx:pt idx="1339">Непостоянная</cx:pt>
          <cx:pt idx="1340">Непостоянная</cx:pt>
          <cx:pt idx="1341">Непостоянная</cx:pt>
          <cx:pt idx="1342">Непостоянная</cx:pt>
          <cx:pt idx="1343">Непостоянная</cx:pt>
          <cx:pt idx="1344">Непостоянная</cx:pt>
          <cx:pt idx="1345">Непостоянная</cx:pt>
          <cx:pt idx="1346">Непостоянная</cx:pt>
          <cx:pt idx="1347">Непостоянная</cx:pt>
          <cx:pt idx="1348">Непостоянная</cx:pt>
          <cx:pt idx="1349">Непостоянная</cx:pt>
          <cx:pt idx="1350">Непостоянная</cx:pt>
          <cx:pt idx="1351">Непостоянная</cx:pt>
          <cx:pt idx="1352">Непостоянная</cx:pt>
          <cx:pt idx="1353">Непостоянная</cx:pt>
          <cx:pt idx="1354">Непостоянная</cx:pt>
          <cx:pt idx="1355">Непостоянная</cx:pt>
          <cx:pt idx="1356">Непостоянная</cx:pt>
          <cx:pt idx="1357">Непостоянная</cx:pt>
          <cx:pt idx="1358">Непостоянная</cx:pt>
          <cx:pt idx="1359">Непостоянная</cx:pt>
          <cx:pt idx="1360">Непостоянная</cx:pt>
          <cx:pt idx="1361">Непостоянная</cx:pt>
          <cx:pt idx="1362">Непостоянная</cx:pt>
          <cx:pt idx="1363">Непостоянная</cx:pt>
          <cx:pt idx="1364">Непостоянная</cx:pt>
          <cx:pt idx="1365">Непостоянная</cx:pt>
          <cx:pt idx="1366">Непостоянная</cx:pt>
          <cx:pt idx="1367">Непостоянная</cx:pt>
          <cx:pt idx="1368">Непостоянная</cx:pt>
          <cx:pt idx="1369">Непостоянная</cx:pt>
          <cx:pt idx="1370">Непостоянная</cx:pt>
          <cx:pt idx="1371">Непостоянная</cx:pt>
          <cx:pt idx="1372">Непостоянная</cx:pt>
          <cx:pt idx="1373">Непостоянная</cx:pt>
          <cx:pt idx="1374">Непостоянная</cx:pt>
          <cx:pt idx="1375">Непостоянная</cx:pt>
          <cx:pt idx="1376">Непостоянная</cx:pt>
          <cx:pt idx="1377">Непостоянная</cx:pt>
          <cx:pt idx="1378">Непостоянная</cx:pt>
          <cx:pt idx="1379">Непостоянная</cx:pt>
          <cx:pt idx="1380">Непостоянная</cx:pt>
          <cx:pt idx="1381">Непостоянная</cx:pt>
          <cx:pt idx="1382">Непостоянная</cx:pt>
          <cx:pt idx="1383">Непостоянная</cx:pt>
          <cx:pt idx="1384">Непостоянная</cx:pt>
          <cx:pt idx="1385">Непостоянная</cx:pt>
          <cx:pt idx="1386">Непостоянная</cx:pt>
          <cx:pt idx="1387">Непостоянная</cx:pt>
          <cx:pt idx="1388">Непостоянная</cx:pt>
          <cx:pt idx="1389">Непостоянная</cx:pt>
          <cx:pt idx="1390">Непостоянная</cx:pt>
          <cx:pt idx="1391">Непостоянная</cx:pt>
          <cx:pt idx="1392">Непостоянная</cx:pt>
          <cx:pt idx="1393">Непостоянная</cx:pt>
          <cx:pt idx="1394">Непостоянная</cx:pt>
          <cx:pt idx="1395">Непостоянная</cx:pt>
          <cx:pt idx="1396">Непостоянная</cx:pt>
          <cx:pt idx="1397">Непостоянная</cx:pt>
          <cx:pt idx="1398">Непостоянная</cx:pt>
          <cx:pt idx="1399">Непостоянная</cx:pt>
          <cx:pt idx="1400">Непостоянная</cx:pt>
          <cx:pt idx="1401">Непостоянная</cx:pt>
          <cx:pt idx="1402">Непостоянная</cx:pt>
          <cx:pt idx="1403">Непостоянная</cx:pt>
          <cx:pt idx="1404">Непостоянная</cx:pt>
          <cx:pt idx="1405">Непостоянная</cx:pt>
          <cx:pt idx="1406">Непостоянная</cx:pt>
          <cx:pt idx="1407">Непостоянная</cx:pt>
          <cx:pt idx="1408">Непостоянная</cx:pt>
          <cx:pt idx="1409">Непостоянная</cx:pt>
          <cx:pt idx="1410">Непостоянная</cx:pt>
          <cx:pt idx="1411">Непостоянная</cx:pt>
          <cx:pt idx="1412">Непостоянная</cx:pt>
          <cx:pt idx="1413">Непостоянная</cx:pt>
          <cx:pt idx="1414">Непостоянная</cx:pt>
          <cx:pt idx="1415">Непостоянная</cx:pt>
          <cx:pt idx="1416">Непостоянная</cx:pt>
          <cx:pt idx="1417">Непостоянная</cx:pt>
          <cx:pt idx="1418">Непостоянная</cx:pt>
          <cx:pt idx="1419">Непостоянная</cx:pt>
          <cx:pt idx="1420">Непостоянная</cx:pt>
          <cx:pt idx="1421">Непостоянная</cx:pt>
          <cx:pt idx="1422">Непостоянная</cx:pt>
          <cx:pt idx="1423">Непостоянная</cx:pt>
          <cx:pt idx="1424">Непостоянная</cx:pt>
          <cx:pt idx="1425">Непостоянная</cx:pt>
          <cx:pt idx="1426">Непостоянная</cx:pt>
          <cx:pt idx="1427">Непостоянная</cx:pt>
          <cx:pt idx="1428">Непостоянная</cx:pt>
          <cx:pt idx="1429">Непостоянная</cx:pt>
          <cx:pt idx="1430">Непостоянная</cx:pt>
          <cx:pt idx="1431">Непостоянная</cx:pt>
          <cx:pt idx="1432">Непостоянная</cx:pt>
          <cx:pt idx="1433">Непостоянная</cx:pt>
          <cx:pt idx="1434">Непостоянная</cx:pt>
          <cx:pt idx="1435">Непостоянная</cx:pt>
          <cx:pt idx="1436">Непостоянная</cx:pt>
          <cx:pt idx="1437">Непостоянная</cx:pt>
          <cx:pt idx="1438">Непостоянная</cx:pt>
          <cx:pt idx="1439">Непостоянная</cx:pt>
          <cx:pt idx="1440">Непостоянная</cx:pt>
          <cx:pt idx="1441">Непостоянная</cx:pt>
          <cx:pt idx="1442">Непостоянная</cx:pt>
          <cx:pt idx="1443">Непостоянная</cx:pt>
          <cx:pt idx="1444">Непостоянная</cx:pt>
          <cx:pt idx="1445">Непостоянная</cx:pt>
          <cx:pt idx="1446">Непостоянная</cx:pt>
          <cx:pt idx="1447">Непостоянная</cx:pt>
          <cx:pt idx="1448">Непостоянная</cx:pt>
          <cx:pt idx="1449">Непостоянная</cx:pt>
          <cx:pt idx="1450">Непостоянная</cx:pt>
          <cx:pt idx="1451">Непостоянная</cx:pt>
          <cx:pt idx="1452">Непостоянная</cx:pt>
          <cx:pt idx="1453">Непостоянная</cx:pt>
          <cx:pt idx="1454">Непостоянная</cx:pt>
          <cx:pt idx="1455">Непостоянная</cx:pt>
          <cx:pt idx="1456">Непостоянная</cx:pt>
          <cx:pt idx="1457">Непостоянная</cx:pt>
          <cx:pt idx="1458">Непостоянная</cx:pt>
          <cx:pt idx="1459">Непостоянная</cx:pt>
          <cx:pt idx="1460">Непостоянная</cx:pt>
          <cx:pt idx="1461">Непостоянная</cx:pt>
          <cx:pt idx="1462">Непостоянная</cx:pt>
          <cx:pt idx="1463">Непостоянная</cx:pt>
          <cx:pt idx="1464">Непостоянная</cx:pt>
          <cx:pt idx="1465">Непостоянная</cx:pt>
          <cx:pt idx="1466">Непостоянная</cx:pt>
          <cx:pt idx="1467">Непостоянная</cx:pt>
          <cx:pt idx="1468">Непостоянная</cx:pt>
          <cx:pt idx="1469">Непостоянная</cx:pt>
          <cx:pt idx="1470">Непостоянная</cx:pt>
          <cx:pt idx="1471">Непостоянная</cx:pt>
          <cx:pt idx="1472">Непостоянная</cx:pt>
          <cx:pt idx="1473">Непостоянная</cx:pt>
          <cx:pt idx="1474">Непостоянная</cx:pt>
          <cx:pt idx="1475">Непостоянная</cx:pt>
          <cx:pt idx="1476">Непостоянная</cx:pt>
          <cx:pt idx="1477">Непостоянная</cx:pt>
          <cx:pt idx="1478">Непостоянная</cx:pt>
          <cx:pt idx="1479">Непостоянная</cx:pt>
          <cx:pt idx="1480">Непостоянная</cx:pt>
          <cx:pt idx="1481">Непостоянная</cx:pt>
          <cx:pt idx="1482">Непостоянная</cx:pt>
          <cx:pt idx="1483">Непостоянная</cx:pt>
          <cx:pt idx="1484">Непостоянная</cx:pt>
          <cx:pt idx="1485">Непостоянная</cx:pt>
          <cx:pt idx="1486">Непостоянная</cx:pt>
          <cx:pt idx="1487">Непостоянная</cx:pt>
          <cx:pt idx="1488">Непостоянная</cx:pt>
          <cx:pt idx="1489">Непостоянная</cx:pt>
          <cx:pt idx="1490">Непостоянная</cx:pt>
          <cx:pt idx="1491">Непостоянная</cx:pt>
          <cx:pt idx="1492">Непостоянная</cx:pt>
          <cx:pt idx="1493">Непостоянная</cx:pt>
          <cx:pt idx="1494">Непостоянная</cx:pt>
          <cx:pt idx="1495">Непостоянная</cx:pt>
          <cx:pt idx="1496">Непостоянная</cx:pt>
          <cx:pt idx="1497">Непостоянная</cx:pt>
          <cx:pt idx="1498">Непостоянная</cx:pt>
          <cx:pt idx="1499">Непостоянная</cx:pt>
          <cx:pt idx="1500">Непостоянная</cx:pt>
          <cx:pt idx="1501">Непостоянная</cx:pt>
          <cx:pt idx="1502">Непостоянная</cx:pt>
          <cx:pt idx="1503">Непостоянная</cx:pt>
          <cx:pt idx="1504">Непостоянная</cx:pt>
          <cx:pt idx="1505">Непостоянная</cx:pt>
          <cx:pt idx="1506">Непостоянная</cx:pt>
          <cx:pt idx="1507">Непостоянная</cx:pt>
          <cx:pt idx="1508">Непостоянная</cx:pt>
          <cx:pt idx="1509">Самозанятость</cx:pt>
          <cx:pt idx="1510">Самозанятость</cx:pt>
          <cx:pt idx="1511">Самозанятость</cx:pt>
          <cx:pt idx="1512">Самозанятость</cx:pt>
          <cx:pt idx="1513">Самозанятость</cx:pt>
          <cx:pt idx="1514">Самозанятость</cx:pt>
          <cx:pt idx="1515">Самозанятость</cx:pt>
          <cx:pt idx="1516">Самозанятость</cx:pt>
          <cx:pt idx="1517">Самозанятость</cx:pt>
          <cx:pt idx="1518">Самозанятость</cx:pt>
          <cx:pt idx="1519">Самозанятость</cx:pt>
          <cx:pt idx="1520">Самозанятость</cx:pt>
          <cx:pt idx="1521">Самозанятость</cx:pt>
          <cx:pt idx="1522">Самозанятость</cx:pt>
          <cx:pt idx="1523">Самозанятость</cx:pt>
          <cx:pt idx="1524">Самозанятость</cx:pt>
          <cx:pt idx="1525">Самозанятость</cx:pt>
          <cx:pt idx="1526">Самозанятость</cx:pt>
          <cx:pt idx="1527">Самозанятость</cx:pt>
          <cx:pt idx="1528">Самозанятость</cx:pt>
          <cx:pt idx="1529">Самозанятость</cx:pt>
          <cx:pt idx="1530">Самозанятость</cx:pt>
          <cx:pt idx="1531">Самозанятость</cx:pt>
          <cx:pt idx="1532">Самозанятость</cx:pt>
          <cx:pt idx="1533">Самозанятость</cx:pt>
          <cx:pt idx="1534">Самозанятость</cx:pt>
          <cx:pt idx="1535">Самозанятость</cx:pt>
          <cx:pt idx="1536">Самозанятость</cx:pt>
          <cx:pt idx="1537">Самозанятость</cx:pt>
          <cx:pt idx="1538">Самозанятость</cx:pt>
          <cx:pt idx="1539">Самозанятость</cx:pt>
          <cx:pt idx="1540">Самозанятость</cx:pt>
          <cx:pt idx="1541">Самозанятость</cx:pt>
          <cx:pt idx="1542">Самозанятость</cx:pt>
          <cx:pt idx="1543">Самозанятость</cx:pt>
          <cx:pt idx="1544">Самозанятость</cx:pt>
          <cx:pt idx="1545">Самозанятость</cx:pt>
          <cx:pt idx="1546">Самозанятость</cx:pt>
          <cx:pt idx="1547">Самозанятость</cx:pt>
          <cx:pt idx="1548">Самозанятость</cx:pt>
          <cx:pt idx="1549">Самозанятость</cx:pt>
          <cx:pt idx="1550">Самозанятость</cx:pt>
          <cx:pt idx="1551">Самозанятость</cx:pt>
          <cx:pt idx="1552">Самозанятость</cx:pt>
          <cx:pt idx="1553">Самозанятость</cx:pt>
          <cx:pt idx="1554">Самозанятость</cx:pt>
          <cx:pt idx="1555">Самозанятость</cx:pt>
          <cx:pt idx="1556">Самозанятость</cx:pt>
          <cx:pt idx="1557">Самозанятость</cx:pt>
          <cx:pt idx="1558">Самозанятость</cx:pt>
          <cx:pt idx="1559">Самозанятость</cx:pt>
          <cx:pt idx="1560">Самозанятость</cx:pt>
          <cx:pt idx="1561">Самозанятость</cx:pt>
          <cx:pt idx="1562">Самозанятость</cx:pt>
          <cx:pt idx="1563">Самозанятость</cx:pt>
          <cx:pt idx="1564">Самозанятость</cx:pt>
          <cx:pt idx="1565">Самозанятость</cx:pt>
          <cx:pt idx="1566">Самозанятость</cx:pt>
          <cx:pt idx="1567">Самозанятость</cx:pt>
          <cx:pt idx="1568">Самозанятость</cx:pt>
          <cx:pt idx="1569">Самозанятость</cx:pt>
          <cx:pt idx="1570">Самозанятость</cx:pt>
          <cx:pt idx="1571">Самозанятость</cx:pt>
          <cx:pt idx="1572">Самозанятость</cx:pt>
          <cx:pt idx="1573">Самозанятость</cx:pt>
          <cx:pt idx="1574">Самозанятость</cx:pt>
          <cx:pt idx="1575">Самозанятость</cx:pt>
          <cx:pt idx="1576">Самозанятость</cx:pt>
          <cx:pt idx="1577">Самозанятость</cx:pt>
          <cx:pt idx="1578">Самозанятость</cx:pt>
          <cx:pt idx="1579">Самозанятость</cx:pt>
          <cx:pt idx="1580">Самозанятость</cx:pt>
          <cx:pt idx="1581">Самозанятость</cx:pt>
          <cx:pt idx="1582">Самозанятость</cx:pt>
          <cx:pt idx="1583">Самозанятость</cx:pt>
          <cx:pt idx="1584">Самозанятость</cx:pt>
          <cx:pt idx="1585">Самозанятость</cx:pt>
          <cx:pt idx="1586">Самозанятость</cx:pt>
          <cx:pt idx="1587">Самозанятость</cx:pt>
          <cx:pt idx="1588">Самозанятость</cx:pt>
          <cx:pt idx="1589">Самозанятость</cx:pt>
          <cx:pt idx="1590">Самозанятость</cx:pt>
          <cx:pt idx="1591">Самозанятость</cx:pt>
          <cx:pt idx="1592">Самозанятость</cx:pt>
          <cx:pt idx="1593">Самозанятость</cx:pt>
          <cx:pt idx="1594">Самозанятость</cx:pt>
          <cx:pt idx="1595">Самозанятость</cx:pt>
          <cx:pt idx="1596">Самозанятость</cx:pt>
          <cx:pt idx="1597">Самозанятость</cx:pt>
          <cx:pt idx="1598">Самозанятость</cx:pt>
          <cx:pt idx="1599">Самозанятость</cx:pt>
          <cx:pt idx="1600">Самозанятость</cx:pt>
          <cx:pt idx="1601">Самозанятость</cx:pt>
          <cx:pt idx="1602">Самозанятость</cx:pt>
          <cx:pt idx="1603">Самозанятость</cx:pt>
          <cx:pt idx="1604">Самозанятость</cx:pt>
          <cx:pt idx="1605">Самозанятость</cx:pt>
          <cx:pt idx="1606">Самозанятость</cx:pt>
          <cx:pt idx="1607">Самозанятость</cx:pt>
          <cx:pt idx="1608">Самозанятость</cx:pt>
          <cx:pt idx="1609">Самозанятость</cx:pt>
          <cx:pt idx="1610">Самозанятость</cx:pt>
          <cx:pt idx="1611">Самозанятость</cx:pt>
          <cx:pt idx="1612">Самозанятость</cx:pt>
          <cx:pt idx="1613">Самозанятость</cx:pt>
          <cx:pt idx="1614">Самозанятость</cx:pt>
          <cx:pt idx="1615">Самозанятость</cx:pt>
          <cx:pt idx="1616">Самозанятость</cx:pt>
          <cx:pt idx="1617">Самозанятость</cx:pt>
          <cx:pt idx="1618">Самозанятость</cx:pt>
          <cx:pt idx="1619">Самозанятость</cx:pt>
          <cx:pt idx="1620">Самозанятость</cx:pt>
          <cx:pt idx="1621">Самозанятость</cx:pt>
          <cx:pt idx="1622">Самозанятость</cx:pt>
          <cx:pt idx="1623">Самозанятость</cx:pt>
          <cx:pt idx="1624">Самозанятость</cx:pt>
        </cx:lvl>
      </cx:strDim>
      <cx:numDim type="val">
        <cx:f>Лист7!$C$2:$C$1626</cx:f>
        <cx:lvl ptCount="1625" formatCode="Основной">
          <cx:pt idx="0">910.92999999999995</cx:pt>
          <cx:pt idx="1">910.92999999999995</cx:pt>
          <cx:pt idx="2">910.92999999999995</cx:pt>
          <cx:pt idx="3">850.20000000000005</cx:pt>
          <cx:pt idx="4">789.47000000000003</cx:pt>
          <cx:pt idx="5">759.11000000000001</cx:pt>
          <cx:pt idx="6">728.74000000000001</cx:pt>
          <cx:pt idx="7">728.74000000000001</cx:pt>
          <cx:pt idx="8">728.74000000000001</cx:pt>
          <cx:pt idx="9">698.38</cx:pt>
          <cx:pt idx="10">694.03999999999996</cx:pt>
          <cx:pt idx="11">694.03999999999996</cx:pt>
          <cx:pt idx="12">662.5</cx:pt>
          <cx:pt idx="13">607.28999999999996</cx:pt>
          <cx:pt idx="14">607.28999999999996</cx:pt>
          <cx:pt idx="15">607.28999999999996</cx:pt>
          <cx:pt idx="16">607.28999999999996</cx:pt>
          <cx:pt idx="17">607.28999999999996</cx:pt>
          <cx:pt idx="18">607.28999999999996</cx:pt>
          <cx:pt idx="19">607.28999999999996</cx:pt>
          <cx:pt idx="20">607.28999999999996</cx:pt>
          <cx:pt idx="21">607.28999999999996</cx:pt>
          <cx:pt idx="22">607.28999999999996</cx:pt>
          <cx:pt idx="23">607.28999999999996</cx:pt>
          <cx:pt idx="24">607.28999999999996</cx:pt>
          <cx:pt idx="25">607.28999999999996</cx:pt>
          <cx:pt idx="26">589.94000000000005</cx:pt>
          <cx:pt idx="27">589.94000000000005</cx:pt>
          <cx:pt idx="28">589.94000000000005</cx:pt>
          <cx:pt idx="29">576.91999999999996</cx:pt>
          <cx:pt idx="30">576.91999999999996</cx:pt>
          <cx:pt idx="31">555.23000000000002</cx:pt>
          <cx:pt idx="32">555.23000000000002</cx:pt>
          <cx:pt idx="33">555.23000000000002</cx:pt>
          <cx:pt idx="34">546.55999999999995</cx:pt>
          <cx:pt idx="35">546.55999999999995</cx:pt>
          <cx:pt idx="36">520.52999999999997</cx:pt>
          <cx:pt idx="37">516.19000000000005</cx:pt>
          <cx:pt idx="38">516.19000000000005</cx:pt>
          <cx:pt idx="39">516.19000000000005</cx:pt>
          <cx:pt idx="40">516.19000000000005</cx:pt>
          <cx:pt idx="41">516.19000000000005</cx:pt>
          <cx:pt idx="42">485.82999999999998</cx:pt>
          <cx:pt idx="43">485.82999999999998</cx:pt>
          <cx:pt idx="44">485.82999999999998</cx:pt>
          <cx:pt idx="45">485.82999999999998</cx:pt>
          <cx:pt idx="46">485.82999999999998</cx:pt>
          <cx:pt idx="47">485.82999999999998</cx:pt>
          <cx:pt idx="48">485.82999999999998</cx:pt>
          <cx:pt idx="49">485.82999999999998</cx:pt>
          <cx:pt idx="50">485.82999999999998</cx:pt>
          <cx:pt idx="51">455.47000000000003</cx:pt>
          <cx:pt idx="52">455.47000000000003</cx:pt>
          <cx:pt idx="53">455.47000000000003</cx:pt>
          <cx:pt idx="54">449.38999999999999</cx:pt>
          <cx:pt idx="55">425.10000000000002</cx:pt>
          <cx:pt idx="56">425.10000000000002</cx:pt>
          <cx:pt idx="57">425.10000000000002</cx:pt>
          <cx:pt idx="58">425.10000000000002</cx:pt>
          <cx:pt idx="59">425.10000000000002</cx:pt>
          <cx:pt idx="60">425.10000000000002</cx:pt>
          <cx:pt idx="61">425.10000000000002</cx:pt>
          <cx:pt idx="62">416.43000000000001</cx:pt>
          <cx:pt idx="63">416.43000000000001</cx:pt>
          <cx:pt idx="64">416.43000000000001</cx:pt>
          <cx:pt idx="65">416.43000000000001</cx:pt>
          <cx:pt idx="66">416.43000000000001</cx:pt>
          <cx:pt idx="67">394.74000000000001</cx:pt>
          <cx:pt idx="68">394.74000000000001</cx:pt>
          <cx:pt idx="69">394.74000000000001</cx:pt>
          <cx:pt idx="70">394.74000000000001</cx:pt>
          <cx:pt idx="71">394.74000000000001</cx:pt>
          <cx:pt idx="72">382.58999999999997</cx:pt>
          <cx:pt idx="73">364.37</cx:pt>
          <cx:pt idx="74">364.37</cx:pt>
          <cx:pt idx="75">364.37</cx:pt>
          <cx:pt idx="76">364.37</cx:pt>
          <cx:pt idx="77">364.37</cx:pt>
          <cx:pt idx="78">364.37</cx:pt>
          <cx:pt idx="79">364.37</cx:pt>
          <cx:pt idx="80">364.37</cx:pt>
          <cx:pt idx="81">364.37</cx:pt>
          <cx:pt idx="82">364.37</cx:pt>
          <cx:pt idx="83">364.37</cx:pt>
          <cx:pt idx="84">364.37</cx:pt>
          <cx:pt idx="85">364.37</cx:pt>
          <cx:pt idx="86">364.37</cx:pt>
          <cx:pt idx="87">364.37</cx:pt>
          <cx:pt idx="88">364.37</cx:pt>
          <cx:pt idx="89">364.37</cx:pt>
          <cx:pt idx="90">364.37</cx:pt>
          <cx:pt idx="91">364.37</cx:pt>
          <cx:pt idx="92">347.01999999999998</cx:pt>
          <cx:pt idx="93">347.01999999999998</cx:pt>
          <cx:pt idx="94">347.01999999999998</cx:pt>
          <cx:pt idx="95">347.01999999999998</cx:pt>
          <cx:pt idx="96">347.01999999999998</cx:pt>
          <cx:pt idx="97">347.01999999999998</cx:pt>
          <cx:pt idx="98">347.01999999999998</cx:pt>
          <cx:pt idx="99">347.01999999999998</cx:pt>
          <cx:pt idx="100">347.01999999999998</cx:pt>
          <cx:pt idx="101">347.01999999999998</cx:pt>
          <cx:pt idx="102">340.07999999999998</cx:pt>
          <cx:pt idx="103">334.00999999999999</cx:pt>
          <cx:pt idx="104">334.00999999999999</cx:pt>
          <cx:pt idx="105">334.00999999999999</cx:pt>
          <cx:pt idx="106">334.00999999999999</cx:pt>
          <cx:pt idx="107">334.00999999999999</cx:pt>
          <cx:pt idx="108">334.00999999999999</cx:pt>
          <cx:pt idx="109">326.19999999999999</cx:pt>
          <cx:pt idx="110">323.88999999999999</cx:pt>
          <cx:pt idx="111">312.31999999999999</cx:pt>
          <cx:pt idx="112">312.31999999999999</cx:pt>
          <cx:pt idx="113">312.31999999999999</cx:pt>
          <cx:pt idx="114">312.31999999999999</cx:pt>
          <cx:pt idx="115">309.16000000000003</cx:pt>
          <cx:pt idx="116">303.63999999999999</cx:pt>
          <cx:pt idx="117">303.63999999999999</cx:pt>
          <cx:pt idx="118">303.63999999999999</cx:pt>
          <cx:pt idx="119">303.63999999999999</cx:pt>
          <cx:pt idx="120">303.63999999999999</cx:pt>
          <cx:pt idx="121">303.63999999999999</cx:pt>
          <cx:pt idx="122">303.63999999999999</cx:pt>
          <cx:pt idx="123">303.63999999999999</cx:pt>
          <cx:pt idx="124">303.63999999999999</cx:pt>
          <cx:pt idx="125">303.63999999999999</cx:pt>
          <cx:pt idx="126">303.63999999999999</cx:pt>
          <cx:pt idx="127">303.63999999999999</cx:pt>
          <cx:pt idx="128">303.63999999999999</cx:pt>
          <cx:pt idx="129">303.63999999999999</cx:pt>
          <cx:pt idx="130">303.63999999999999</cx:pt>
          <cx:pt idx="131">303.63999999999999</cx:pt>
          <cx:pt idx="132">303.63999999999999</cx:pt>
          <cx:pt idx="133">303.63999999999999</cx:pt>
          <cx:pt idx="134">303.63999999999999</cx:pt>
          <cx:pt idx="135">303.63999999999999</cx:pt>
          <cx:pt idx="136">303.63999999999999</cx:pt>
          <cx:pt idx="137">303.63999999999999</cx:pt>
          <cx:pt idx="138">303.63999999999999</cx:pt>
          <cx:pt idx="139">303.63999999999999</cx:pt>
          <cx:pt idx="140">298.44</cx:pt>
          <cx:pt idx="141">298.44</cx:pt>
          <cx:pt idx="142">291.5</cx:pt>
          <cx:pt idx="143">291.5</cx:pt>
          <cx:pt idx="144">291.5</cx:pt>
          <cx:pt idx="145">287.07999999999998</cx:pt>
          <cx:pt idx="146">287.07999999999998</cx:pt>
          <cx:pt idx="147">287.07999999999998</cx:pt>
          <cx:pt idx="148">283.39999999999998</cx:pt>
          <cx:pt idx="149">283.39999999999998</cx:pt>
          <cx:pt idx="150">277.62</cx:pt>
          <cx:pt idx="151">277.62</cx:pt>
          <cx:pt idx="152">277.62</cx:pt>
          <cx:pt idx="153">277.62</cx:pt>
          <cx:pt idx="154">277.62</cx:pt>
          <cx:pt idx="155">273.27999999999997</cx:pt>
          <cx:pt idx="156">273.27999999999997</cx:pt>
          <cx:pt idx="157">273.27999999999997</cx:pt>
          <cx:pt idx="158">273.27999999999997</cx:pt>
          <cx:pt idx="159">273.27999999999997</cx:pt>
          <cx:pt idx="160">273.27999999999997</cx:pt>
          <cx:pt idx="161">273.27999999999997</cx:pt>
          <cx:pt idx="162">273.27999999999997</cx:pt>
          <cx:pt idx="163">273.27999999999997</cx:pt>
          <cx:pt idx="164">273.27999999999997</cx:pt>
          <cx:pt idx="165">273.27999999999997</cx:pt>
          <cx:pt idx="166">273.27999999999997</cx:pt>
          <cx:pt idx="167">273.27999999999997</cx:pt>
          <cx:pt idx="168">273.27999999999997</cx:pt>
          <cx:pt idx="169">273.27999999999997</cx:pt>
          <cx:pt idx="170">273.27999999999997</cx:pt>
          <cx:pt idx="171">273.27999999999997</cx:pt>
          <cx:pt idx="172">273.27999999999997</cx:pt>
          <cx:pt idx="173">267.20999999999998</cx:pt>
          <cx:pt idx="174">265</cx:pt>
          <cx:pt idx="175">265</cx:pt>
          <cx:pt idx="176">263.74000000000001</cx:pt>
          <cx:pt idx="177">261.13</cx:pt>
          <cx:pt idx="178">261.13</cx:pt>
          <cx:pt idx="179">242.91</cx:pt>
          <cx:pt idx="180">242.91</cx:pt>
          <cx:pt idx="181">242.91</cx:pt>
          <cx:pt idx="182">242.91</cx:pt>
          <cx:pt idx="183">242.91</cx:pt>
          <cx:pt idx="184">242.91</cx:pt>
          <cx:pt idx="185">242.91</cx:pt>
          <cx:pt idx="186">242.91</cx:pt>
          <cx:pt idx="187">242.91</cx:pt>
          <cx:pt idx="188">242.91</cx:pt>
          <cx:pt idx="189">242.91</cx:pt>
          <cx:pt idx="190">242.91</cx:pt>
          <cx:pt idx="191">242.91</cx:pt>
          <cx:pt idx="192">242.91</cx:pt>
          <cx:pt idx="193">242.91</cx:pt>
          <cx:pt idx="194">242.91</cx:pt>
          <cx:pt idx="195">242.91</cx:pt>
          <cx:pt idx="196">242.91</cx:pt>
          <cx:pt idx="197">242.91</cx:pt>
          <cx:pt idx="198">242.91</cx:pt>
          <cx:pt idx="199">242.91</cx:pt>
          <cx:pt idx="200">242.91</cx:pt>
          <cx:pt idx="201">242.91</cx:pt>
          <cx:pt idx="202">242.91</cx:pt>
          <cx:pt idx="203">242.91</cx:pt>
          <cx:pt idx="204">242.91</cx:pt>
          <cx:pt idx="205">242.91</cx:pt>
          <cx:pt idx="206">242.91</cx:pt>
          <cx:pt idx="207">242.91</cx:pt>
          <cx:pt idx="208">242.91</cx:pt>
          <cx:pt idx="209">242.91</cx:pt>
          <cx:pt idx="210">242.91</cx:pt>
          <cx:pt idx="211">242.91</cx:pt>
          <cx:pt idx="212">242.91</cx:pt>
          <cx:pt idx="213">242.91</cx:pt>
          <cx:pt idx="214">242.91</cx:pt>
          <cx:pt idx="215">236.84</cx:pt>
          <cx:pt idx="216">230.77000000000001</cx:pt>
          <cx:pt idx="217">229.03</cx:pt>
          <cx:pt idx="218">228.63</cx:pt>
          <cx:pt idx="219">228.34</cx:pt>
          <cx:pt idx="220">226.72</cx:pt>
          <cx:pt idx="221">224.69999999999999</cx:pt>
          <cx:pt idx="222">224.69999999999999</cx:pt>
          <cx:pt idx="223">224.69999999999999</cx:pt>
          <cx:pt idx="224">222.66999999999999</cx:pt>
          <cx:pt idx="225">222.09</cx:pt>
          <cx:pt idx="226">218.62</cx:pt>
          <cx:pt idx="227">218.62</cx:pt>
          <cx:pt idx="228">212.55000000000001</cx:pt>
          <cx:pt idx="229">212.55000000000001</cx:pt>
          <cx:pt idx="230">212.55000000000001</cx:pt>
          <cx:pt idx="231">212.55000000000001</cx:pt>
          <cx:pt idx="232">212.55000000000001</cx:pt>
          <cx:pt idx="233">212.55000000000001</cx:pt>
          <cx:pt idx="234">212.55000000000001</cx:pt>
          <cx:pt idx="235">212.55000000000001</cx:pt>
          <cx:pt idx="236">212.55000000000001</cx:pt>
          <cx:pt idx="237">212.55000000000001</cx:pt>
          <cx:pt idx="238">212.55000000000001</cx:pt>
          <cx:pt idx="239">212.55000000000001</cx:pt>
          <cx:pt idx="240">212.55000000000001</cx:pt>
          <cx:pt idx="241">212.55000000000001</cx:pt>
          <cx:pt idx="242">212.55000000000001</cx:pt>
          <cx:pt idx="243">212.55000000000001</cx:pt>
          <cx:pt idx="244">212.55000000000001</cx:pt>
          <cx:pt idx="245">212.55000000000001</cx:pt>
          <cx:pt idx="246">212.55000000000001</cx:pt>
          <cx:pt idx="247">212.55000000000001</cx:pt>
          <cx:pt idx="248">212.55000000000001</cx:pt>
          <cx:pt idx="249">212.55000000000001</cx:pt>
          <cx:pt idx="250">212.55000000000001</cx:pt>
          <cx:pt idx="251">212.55000000000001</cx:pt>
          <cx:pt idx="252">212.55000000000001</cx:pt>
          <cx:pt idx="253">212.55000000000001</cx:pt>
          <cx:pt idx="254">212.55000000000001</cx:pt>
          <cx:pt idx="255">212.55000000000001</cx:pt>
          <cx:pt idx="256">212.55000000000001</cx:pt>
          <cx:pt idx="257">212.55000000000001</cx:pt>
          <cx:pt idx="258">212.55000000000001</cx:pt>
          <cx:pt idx="259">212.55000000000001</cx:pt>
          <cx:pt idx="260">212.55000000000001</cx:pt>
          <cx:pt idx="261">212.55000000000001</cx:pt>
          <cx:pt idx="262">212.55000000000001</cx:pt>
          <cx:pt idx="263">208.21000000000001</cx:pt>
          <cx:pt idx="264">208.21000000000001</cx:pt>
          <cx:pt idx="265">208.21000000000001</cx:pt>
          <cx:pt idx="266">208.21000000000001</cx:pt>
          <cx:pt idx="267">208.21000000000001</cx:pt>
          <cx:pt idx="268">208.21000000000001</cx:pt>
          <cx:pt idx="269">208.21000000000001</cx:pt>
          <cx:pt idx="270">208.21000000000001</cx:pt>
          <cx:pt idx="271">208.21000000000001</cx:pt>
          <cx:pt idx="272">208.21000000000001</cx:pt>
          <cx:pt idx="273">208.21000000000001</cx:pt>
          <cx:pt idx="274">206.47999999999999</cx:pt>
          <cx:pt idx="275">202.43000000000001</cx:pt>
          <cx:pt idx="276">202.43000000000001</cx:pt>
          <cx:pt idx="277">202.43000000000001</cx:pt>
          <cx:pt idx="278">202.43000000000001</cx:pt>
          <cx:pt idx="279">200.40000000000001</cx:pt>
          <cx:pt idx="280">194.33000000000001</cx:pt>
          <cx:pt idx="281">194.33000000000001</cx:pt>
          <cx:pt idx="282">194.33000000000001</cx:pt>
          <cx:pt idx="283">194.33000000000001</cx:pt>
          <cx:pt idx="284">194.33000000000001</cx:pt>
          <cx:pt idx="285">194.33000000000001</cx:pt>
          <cx:pt idx="286">194.33000000000001</cx:pt>
          <cx:pt idx="287">188.93000000000001</cx:pt>
          <cx:pt idx="288">188.25999999999999</cx:pt>
          <cx:pt idx="289">188.25999999999999</cx:pt>
          <cx:pt idx="290">188.25999999999999</cx:pt>
          <cx:pt idx="291">187.38999999999999</cx:pt>
          <cx:pt idx="292">187.38999999999999</cx:pt>
          <cx:pt idx="293">187.38999999999999</cx:pt>
          <cx:pt idx="294">187.38999999999999</cx:pt>
          <cx:pt idx="295">187.38999999999999</cx:pt>
          <cx:pt idx="296">184.62</cx:pt>
          <cx:pt idx="297">184.62</cx:pt>
          <cx:pt idx="298">182.19</cx:pt>
          <cx:pt idx="299">182.19</cx:pt>
          <cx:pt idx="300">182.19</cx:pt>
          <cx:pt idx="301">182.19</cx:pt>
          <cx:pt idx="302">182.19</cx:pt>
          <cx:pt idx="303">182.19</cx:pt>
          <cx:pt idx="304">182.19</cx:pt>
          <cx:pt idx="305">182.19</cx:pt>
          <cx:pt idx="306">182.19</cx:pt>
          <cx:pt idx="307">182.19</cx:pt>
          <cx:pt idx="308">182.19</cx:pt>
          <cx:pt idx="309">182.19</cx:pt>
          <cx:pt idx="310">182.19</cx:pt>
          <cx:pt idx="311">182.19</cx:pt>
          <cx:pt idx="312">182.19</cx:pt>
          <cx:pt idx="313">182.19</cx:pt>
          <cx:pt idx="314">182.19</cx:pt>
          <cx:pt idx="315">182.19</cx:pt>
          <cx:pt idx="316">182.19</cx:pt>
          <cx:pt idx="317">182.19</cx:pt>
          <cx:pt idx="318">182.19</cx:pt>
          <cx:pt idx="319">182.19</cx:pt>
          <cx:pt idx="320">182.19</cx:pt>
          <cx:pt idx="321">182.19</cx:pt>
          <cx:pt idx="322">182.19</cx:pt>
          <cx:pt idx="323">182.19</cx:pt>
          <cx:pt idx="324">182.19</cx:pt>
          <cx:pt idx="325">182.19</cx:pt>
          <cx:pt idx="326">182.19</cx:pt>
          <cx:pt idx="327">182.19</cx:pt>
          <cx:pt idx="328">182.19</cx:pt>
          <cx:pt idx="329">182.19</cx:pt>
          <cx:pt idx="330">182.19</cx:pt>
          <cx:pt idx="331">182.19</cx:pt>
          <cx:pt idx="332">182.19</cx:pt>
          <cx:pt idx="333">182.19</cx:pt>
          <cx:pt idx="334">182.19</cx:pt>
          <cx:pt idx="335">182.19</cx:pt>
          <cx:pt idx="336">182.19</cx:pt>
          <cx:pt idx="337">182.19</cx:pt>
          <cx:pt idx="338">182.19</cx:pt>
          <cx:pt idx="339">182.19</cx:pt>
          <cx:pt idx="340">182.19</cx:pt>
          <cx:pt idx="341">182.19</cx:pt>
          <cx:pt idx="342">182.19</cx:pt>
          <cx:pt idx="343">182.19</cx:pt>
          <cx:pt idx="344">182.19</cx:pt>
          <cx:pt idx="345">182.19</cx:pt>
          <cx:pt idx="346">182.19</cx:pt>
          <cx:pt idx="347">182.19</cx:pt>
          <cx:pt idx="348">182.19</cx:pt>
          <cx:pt idx="349">182.19</cx:pt>
          <cx:pt idx="350">182.19</cx:pt>
          <cx:pt idx="351">182.19</cx:pt>
          <cx:pt idx="352">182.19</cx:pt>
          <cx:pt idx="353">180.44999999999999</cx:pt>
          <cx:pt idx="354">180.44999999999999</cx:pt>
          <cx:pt idx="355">176.66999999999999</cx:pt>
          <cx:pt idx="356">176.66999999999999</cx:pt>
          <cx:pt idx="357">176.66999999999999</cx:pt>
          <cx:pt idx="358">173.68000000000001</cx:pt>
          <cx:pt idx="359">173.50999999999999</cx:pt>
          <cx:pt idx="360">173.50999999999999</cx:pt>
          <cx:pt idx="361">173.50999999999999</cx:pt>
          <cx:pt idx="362">173.50999999999999</cx:pt>
          <cx:pt idx="363">173.50999999999999</cx:pt>
          <cx:pt idx="364">173.50999999999999</cx:pt>
          <cx:pt idx="365">173.50999999999999</cx:pt>
          <cx:pt idx="366">173.50999999999999</cx:pt>
          <cx:pt idx="367">173.50999999999999</cx:pt>
          <cx:pt idx="368">173.50999999999999</cx:pt>
          <cx:pt idx="369">173.50999999999999</cx:pt>
          <cx:pt idx="370">173.50999999999999</cx:pt>
          <cx:pt idx="371">173.50999999999999</cx:pt>
          <cx:pt idx="372">173.50999999999999</cx:pt>
          <cx:pt idx="373">170.03999999999999</cx:pt>
          <cx:pt idx="374">170.03999999999999</cx:pt>
          <cx:pt idx="375">170.03999999999999</cx:pt>
          <cx:pt idx="376">163.97</cx:pt>
          <cx:pt idx="377">163.97</cx:pt>
          <cx:pt idx="378">163.97</cx:pt>
          <cx:pt idx="379">163.97</cx:pt>
          <cx:pt idx="380">163.97</cx:pt>
          <cx:pt idx="381">163.97</cx:pt>
          <cx:pt idx="382">161.94</cx:pt>
          <cx:pt idx="383">161.94</cx:pt>
          <cx:pt idx="384">159.63</cx:pt>
          <cx:pt idx="385">157.88999999999999</cx:pt>
          <cx:pt idx="386">157.88999999999999</cx:pt>
          <cx:pt idx="387">157.88999999999999</cx:pt>
          <cx:pt idx="388">157.88999999999999</cx:pt>
          <cx:pt idx="389">157.88999999999999</cx:pt>
          <cx:pt idx="390">154.58000000000001</cx:pt>
          <cx:pt idx="391">154.58000000000001</cx:pt>
          <cx:pt idx="392">151.81999999999999</cx:pt>
          <cx:pt idx="393">151.81999999999999</cx:pt>
          <cx:pt idx="394">151.81999999999999</cx:pt>
          <cx:pt idx="395">151.81999999999999</cx:pt>
          <cx:pt idx="396">151.81999999999999</cx:pt>
          <cx:pt idx="397">151.81999999999999</cx:pt>
          <cx:pt idx="398">151.81999999999999</cx:pt>
          <cx:pt idx="399">151.81999999999999</cx:pt>
          <cx:pt idx="400">151.81999999999999</cx:pt>
          <cx:pt idx="401">151.81999999999999</cx:pt>
          <cx:pt idx="402">151.81999999999999</cx:pt>
          <cx:pt idx="403">151.81999999999999</cx:pt>
          <cx:pt idx="404">151.81999999999999</cx:pt>
          <cx:pt idx="405">151.81999999999999</cx:pt>
          <cx:pt idx="406">151.81999999999999</cx:pt>
          <cx:pt idx="407">151.81999999999999</cx:pt>
          <cx:pt idx="408">151.81999999999999</cx:pt>
          <cx:pt idx="409">151.81999999999999</cx:pt>
          <cx:pt idx="410">151.81999999999999</cx:pt>
          <cx:pt idx="411">151.81999999999999</cx:pt>
          <cx:pt idx="412">151.81999999999999</cx:pt>
          <cx:pt idx="413">151.81999999999999</cx:pt>
          <cx:pt idx="414">151.81999999999999</cx:pt>
          <cx:pt idx="415">151.81999999999999</cx:pt>
          <cx:pt idx="416">151.81999999999999</cx:pt>
          <cx:pt idx="417">151.81999999999999</cx:pt>
          <cx:pt idx="418">151.81999999999999</cx:pt>
          <cx:pt idx="419">151.81999999999999</cx:pt>
          <cx:pt idx="420">151.81999999999999</cx:pt>
          <cx:pt idx="421">151.81999999999999</cx:pt>
          <cx:pt idx="422">151.81999999999999</cx:pt>
          <cx:pt idx="423">151.81999999999999</cx:pt>
          <cx:pt idx="424">151.81999999999999</cx:pt>
          <cx:pt idx="425">151.81999999999999</cx:pt>
          <cx:pt idx="426">151.81999999999999</cx:pt>
          <cx:pt idx="427">151.81999999999999</cx:pt>
          <cx:pt idx="428">151.81999999999999</cx:pt>
          <cx:pt idx="429">151.81999999999999</cx:pt>
          <cx:pt idx="430">151.81999999999999</cx:pt>
          <cx:pt idx="431">151.81999999999999</cx:pt>
          <cx:pt idx="432">151.81999999999999</cx:pt>
          <cx:pt idx="433">151.81999999999999</cx:pt>
          <cx:pt idx="434">151.81999999999999</cx:pt>
          <cx:pt idx="435">150.16999999999999</cx:pt>
          <cx:pt idx="436">149.80000000000001</cx:pt>
          <cx:pt idx="437">145.75</cx:pt>
          <cx:pt idx="438">145.75</cx:pt>
          <cx:pt idx="439">145.75</cx:pt>
          <cx:pt idx="440">145.75</cx:pt>
          <cx:pt idx="441">145.75</cx:pt>
          <cx:pt idx="442">145.75</cx:pt>
          <cx:pt idx="443">145.75</cx:pt>
          <cx:pt idx="444">145.75</cx:pt>
          <cx:pt idx="445">145.75</cx:pt>
          <cx:pt idx="446">145.75</cx:pt>
          <cx:pt idx="447">145.75</cx:pt>
          <cx:pt idx="448">145.75</cx:pt>
          <cx:pt idx="449">145.75</cx:pt>
          <cx:pt idx="450">141.69999999999999</cx:pt>
          <cx:pt idx="451">139.68000000000001</cx:pt>
          <cx:pt idx="452">139.68000000000001</cx:pt>
          <cx:pt idx="453">139.68000000000001</cx:pt>
          <cx:pt idx="454">139.68000000000001</cx:pt>
          <cx:pt idx="455">139.68000000000001</cx:pt>
          <cx:pt idx="456">139.68000000000001</cx:pt>
          <cx:pt idx="457">139.68000000000001</cx:pt>
          <cx:pt idx="458">138.81</cx:pt>
          <cx:pt idx="459">138.81</cx:pt>
          <cx:pt idx="460">138.81</cx:pt>
          <cx:pt idx="461">138.81</cx:pt>
          <cx:pt idx="462">138.81</cx:pt>
          <cx:pt idx="463">138.81</cx:pt>
          <cx:pt idx="464">138.81</cx:pt>
          <cx:pt idx="465">138.81</cx:pt>
          <cx:pt idx="466">134.94999999999999</cx:pt>
          <cx:pt idx="467">133.59999999999999</cx:pt>
          <cx:pt idx="468">133.59999999999999</cx:pt>
          <cx:pt idx="469">133.59999999999999</cx:pt>
          <cx:pt idx="470">133.59999999999999</cx:pt>
          <cx:pt idx="471">133.59999999999999</cx:pt>
          <cx:pt idx="472">133.59999999999999</cx:pt>
          <cx:pt idx="473">133.59999999999999</cx:pt>
          <cx:pt idx="474">133.59999999999999</cx:pt>
          <cx:pt idx="475">133.59999999999999</cx:pt>
          <cx:pt idx="476">133.59999999999999</cx:pt>
          <cx:pt idx="477">133.59999999999999</cx:pt>
          <cx:pt idx="478">133.59999999999999</cx:pt>
          <cx:pt idx="479">132.5</cx:pt>
          <cx:pt idx="480">132.5</cx:pt>
          <cx:pt idx="481">132.5</cx:pt>
          <cx:pt idx="482">131.87</cx:pt>
          <cx:pt idx="483">131.16999999999999</cx:pt>
          <cx:pt idx="484">129.55000000000001</cx:pt>
          <cx:pt idx="485">127.53</cx:pt>
          <cx:pt idx="486">124.93000000000001</cx:pt>
          <cx:pt idx="487">124.93000000000001</cx:pt>
          <cx:pt idx="488">124.93000000000001</cx:pt>
          <cx:pt idx="489">121.45999999999999</cx:pt>
          <cx:pt idx="490">121.45999999999999</cx:pt>
          <cx:pt idx="491">121.45999999999999</cx:pt>
          <cx:pt idx="492">121.45999999999999</cx:pt>
          <cx:pt idx="493">121.45999999999999</cx:pt>
          <cx:pt idx="494">121.45999999999999</cx:pt>
          <cx:pt idx="495">121.45999999999999</cx:pt>
          <cx:pt idx="496">121.45999999999999</cx:pt>
          <cx:pt idx="497">121.45999999999999</cx:pt>
          <cx:pt idx="498">121.45999999999999</cx:pt>
          <cx:pt idx="499">121.45999999999999</cx:pt>
          <cx:pt idx="500">121.45999999999999</cx:pt>
          <cx:pt idx="501">121.45999999999999</cx:pt>
          <cx:pt idx="502">121.45999999999999</cx:pt>
          <cx:pt idx="503">121.45999999999999</cx:pt>
          <cx:pt idx="504">121.45999999999999</cx:pt>
          <cx:pt idx="505">121.45999999999999</cx:pt>
          <cx:pt idx="506">121.45999999999999</cx:pt>
          <cx:pt idx="507">121.45999999999999</cx:pt>
          <cx:pt idx="508">121.45999999999999</cx:pt>
          <cx:pt idx="509">121.45999999999999</cx:pt>
          <cx:pt idx="510">121.45999999999999</cx:pt>
          <cx:pt idx="511">121.45999999999999</cx:pt>
          <cx:pt idx="512">121.45999999999999</cx:pt>
          <cx:pt idx="513">121.45999999999999</cx:pt>
          <cx:pt idx="514">121.45999999999999</cx:pt>
          <cx:pt idx="515">121.45999999999999</cx:pt>
          <cx:pt idx="516">121.45999999999999</cx:pt>
          <cx:pt idx="517">121.45999999999999</cx:pt>
          <cx:pt idx="518">121.45999999999999</cx:pt>
          <cx:pt idx="519">121.45999999999999</cx:pt>
          <cx:pt idx="520">121.45999999999999</cx:pt>
          <cx:pt idx="521">121.45999999999999</cx:pt>
          <cx:pt idx="522">121.45999999999999</cx:pt>
          <cx:pt idx="523">121.45999999999999</cx:pt>
          <cx:pt idx="524">121.45999999999999</cx:pt>
          <cx:pt idx="525">121.45999999999999</cx:pt>
          <cx:pt idx="526">121.45999999999999</cx:pt>
          <cx:pt idx="527">121.45999999999999</cx:pt>
          <cx:pt idx="528">120.76000000000001</cx:pt>
          <cx:pt idx="529">117.98999999999999</cx:pt>
          <cx:pt idx="530">117.98999999999999</cx:pt>
          <cx:pt idx="531">116.59999999999999</cx:pt>
          <cx:pt idx="532">115.38</cx:pt>
          <cx:pt idx="533">115.38</cx:pt>
          <cx:pt idx="534">114.83</cx:pt>
          <cx:pt idx="535">114.83</cx:pt>
          <cx:pt idx="536">111.05</cx:pt>
          <cx:pt idx="537">110.42</cx:pt>
          <cx:pt idx="538">110.42</cx:pt>
          <cx:pt idx="539">110.42</cx:pt>
          <cx:pt idx="540">110.42</cx:pt>
          <cx:pt idx="541">110.42</cx:pt>
          <cx:pt idx="542">110.42</cx:pt>
          <cx:pt idx="543">110.42</cx:pt>
          <cx:pt idx="544">109.31</cx:pt>
          <cx:pt idx="545">109.31</cx:pt>
          <cx:pt idx="546">109.31</cx:pt>
          <cx:pt idx="547">109.31</cx:pt>
          <cx:pt idx="548">109.31</cx:pt>
          <cx:pt idx="549">109.31</cx:pt>
          <cx:pt idx="550">109.31</cx:pt>
          <cx:pt idx="551">109.31</cx:pt>
          <cx:pt idx="552">109.31</cx:pt>
          <cx:pt idx="553">109.31</cx:pt>
          <cx:pt idx="554">109.31</cx:pt>
          <cx:pt idx="555">109.31</cx:pt>
          <cx:pt idx="556">109.31</cx:pt>
          <cx:pt idx="557">109.31</cx:pt>
          <cx:pt idx="558">109.31</cx:pt>
          <cx:pt idx="559">106.88</cx:pt>
          <cx:pt idx="560">106</cx:pt>
          <cx:pt idx="561">104.11</cx:pt>
          <cx:pt idx="562">104.11</cx:pt>
          <cx:pt idx="563">104.11</cx:pt>
          <cx:pt idx="564">104.11</cx:pt>
          <cx:pt idx="565">104.11</cx:pt>
          <cx:pt idx="566">103.23999999999999</cx:pt>
          <cx:pt idx="567">103.23999999999999</cx:pt>
          <cx:pt idx="568">103.23999999999999</cx:pt>
          <cx:pt idx="569">103.23999999999999</cx:pt>
          <cx:pt idx="570">103.23999999999999</cx:pt>
          <cx:pt idx="571">103.23999999999999</cx:pt>
          <cx:pt idx="572">103.23999999999999</cx:pt>
          <cx:pt idx="573">103.23999999999999</cx:pt>
          <cx:pt idx="574">103.23999999999999</cx:pt>
          <cx:pt idx="575">103.23999999999999</cx:pt>
          <cx:pt idx="576">102.88</cx:pt>
          <cx:pt idx="577">101.58</cx:pt>
          <cx:pt idx="578">101.20999999999999</cx:pt>
          <cx:pt idx="579">100.2</cx:pt>
          <cx:pt idx="580">97.170000000000002</cx:pt>
          <cx:pt idx="581">97.170000000000002</cx:pt>
          <cx:pt idx="582">97.170000000000002</cx:pt>
          <cx:pt idx="583">97.170000000000002</cx:pt>
          <cx:pt idx="584">97.170000000000002</cx:pt>
          <cx:pt idx="585">97.170000000000002</cx:pt>
          <cx:pt idx="586">97.170000000000002</cx:pt>
          <cx:pt idx="587">97.170000000000002</cx:pt>
          <cx:pt idx="588">97.170000000000002</cx:pt>
          <cx:pt idx="589">97.170000000000002</cx:pt>
          <cx:pt idx="590">97.170000000000002</cx:pt>
          <cx:pt idx="591">94.129999999999995</cx:pt>
          <cx:pt idx="592">92.75</cx:pt>
          <cx:pt idx="593">92.540000000000006</cx:pt>
          <cx:pt idx="594">91.090000000000003</cx:pt>
          <cx:pt idx="595">91.090000000000003</cx:pt>
          <cx:pt idx="596">91.090000000000003</cx:pt>
          <cx:pt idx="597">91.090000000000003</cx:pt>
          <cx:pt idx="598">91.090000000000003</cx:pt>
          <cx:pt idx="599">91.090000000000003</cx:pt>
          <cx:pt idx="600">91.090000000000003</cx:pt>
          <cx:pt idx="601">91.090000000000003</cx:pt>
          <cx:pt idx="602">91.090000000000003</cx:pt>
          <cx:pt idx="603">91.090000000000003</cx:pt>
          <cx:pt idx="604">91.090000000000003</cx:pt>
          <cx:pt idx="605">91.090000000000003</cx:pt>
          <cx:pt idx="606">91.090000000000003</cx:pt>
          <cx:pt idx="607">90.230000000000004</cx:pt>
          <cx:pt idx="608">90.230000000000004</cx:pt>
          <cx:pt idx="609">90.230000000000004</cx:pt>
          <cx:pt idx="610">89.069999999999993</cx:pt>
          <cx:pt idx="611">89.069999999999993</cx:pt>
          <cx:pt idx="612">88.329999999999998</cx:pt>
          <cx:pt idx="613">88.329999999999998</cx:pt>
          <cx:pt idx="614">88.329999999999998</cx:pt>
          <cx:pt idx="615">88.329999999999998</cx:pt>
          <cx:pt idx="616">88.329999999999998</cx:pt>
          <cx:pt idx="617">87.769999999999996</cx:pt>
          <cx:pt idx="618">87.450000000000003</cx:pt>
          <cx:pt idx="619">87.450000000000003</cx:pt>
          <cx:pt idx="620">87.450000000000003</cx:pt>
          <cx:pt idx="621">85.019999999999996</cx:pt>
          <cx:pt idx="622">85.019999999999996</cx:pt>
          <cx:pt idx="623">85.019999999999996</cx:pt>
          <cx:pt idx="624">83.810000000000002</cx:pt>
          <cx:pt idx="625">83.290000000000006</cx:pt>
          <cx:pt idx="626">83.290000000000006</cx:pt>
          <cx:pt idx="627">83.290000000000006</cx:pt>
          <cx:pt idx="628">83.290000000000006</cx:pt>
          <cx:pt idx="629">82.590000000000003</cx:pt>
          <cx:pt idx="630">82.590000000000003</cx:pt>
          <cx:pt idx="631">80.969999999999999</cx:pt>
          <cx:pt idx="632">78.950000000000003</cx:pt>
          <cx:pt idx="633">78.950000000000003</cx:pt>
          <cx:pt idx="634">78.950000000000003</cx:pt>
          <cx:pt idx="635">78.950000000000003</cx:pt>
          <cx:pt idx="636">78.950000000000003</cx:pt>
          <cx:pt idx="637">78.950000000000003</cx:pt>
          <cx:pt idx="638">78.950000000000003</cx:pt>
          <cx:pt idx="639">78.950000000000003</cx:pt>
          <cx:pt idx="640">78.950000000000003</cx:pt>
          <cx:pt idx="641">78.950000000000003</cx:pt>
          <cx:pt idx="642">78.950000000000003</cx:pt>
          <cx:pt idx="643">78.950000000000003</cx:pt>
          <cx:pt idx="644">78.950000000000003</cx:pt>
          <cx:pt idx="645">78.540000000000006</cx:pt>
          <cx:pt idx="646">77.730000000000004</cx:pt>
          <cx:pt idx="647">75.909999999999997</cx:pt>
          <cx:pt idx="648">75.790000000000006</cx:pt>
          <cx:pt idx="649">74.090000000000003</cx:pt>
          <cx:pt idx="650">72.870000000000005</cx:pt>
          <cx:pt idx="651">72.870000000000005</cx:pt>
          <cx:pt idx="652">72.870000000000005</cx:pt>
          <cx:pt idx="653">72.870000000000005</cx:pt>
          <cx:pt idx="654">72.870000000000005</cx:pt>
          <cx:pt idx="655">72.870000000000005</cx:pt>
          <cx:pt idx="656">72.870000000000005</cx:pt>
          <cx:pt idx="657">71.049999999999997</cx:pt>
          <cx:pt idx="658">70.670000000000002</cx:pt>
          <cx:pt idx="659">69.400000000000006</cx:pt>
          <cx:pt idx="660">68.019999999999996</cx:pt>
          <cx:pt idx="661">68.019999999999996</cx:pt>
          <cx:pt idx="662">68.019999999999996</cx:pt>
          <cx:pt idx="663">66.799999999999997</cx:pt>
          <cx:pt idx="664">66.799999999999997</cx:pt>
          <cx:pt idx="665">66.799999999999997</cx:pt>
          <cx:pt idx="666">66.25</cx:pt>
          <cx:pt idx="667">64.780000000000001</cx:pt>
          <cx:pt idx="668">63.770000000000003</cx:pt>
          <cx:pt idx="669">63.159999999999997</cx:pt>
          <cx:pt idx="670">60.729999999999997</cx:pt>
          <cx:pt idx="671">57.840000000000003</cx:pt>
          <cx:pt idx="672">57.689999999999998</cx:pt>
          <cx:pt idx="673">57.420000000000002</cx:pt>
          <cx:pt idx="674">57.420000000000002</cx:pt>
          <cx:pt idx="675">55.210000000000001</cx:pt>
          <cx:pt idx="676">54.659999999999997</cx:pt>
          <cx:pt idx="677">53</cx:pt>
          <cx:pt idx="678">48.579999999999998</cx:pt>
          <cx:pt idx="679">48.579999999999998</cx:pt>
          <cx:pt idx="680">48.579999999999998</cx:pt>
          <cx:pt idx="681">46.82</cx:pt>
          <cx:pt idx="682">44.170000000000002</cx:pt>
          <cx:pt idx="683">42.509999999999998</cx:pt>
          <cx:pt idx="684">42.509999999999998</cx:pt>
          <cx:pt idx="685">41.960000000000001</cx:pt>
          <cx:pt idx="686">40.490000000000002</cx:pt>
          <cx:pt idx="687">39.75</cx:pt>
          <cx:pt idx="688">37.369999999999997</cx:pt>
          <cx:pt idx="689">30.359999999999999</cx:pt>
          <cx:pt idx="690">30.359999999999999</cx:pt>
          <cx:pt idx="691">30.359999999999999</cx:pt>
          <cx:pt idx="692">30.359999999999999</cx:pt>
          <cx:pt idx="693">30.359999999999999</cx:pt>
          <cx:pt idx="694">26.5</cx:pt>
          <cx:pt idx="695">24.289999999999999</cx:pt>
          <cx:pt idx="696">24.289999999999999</cx:pt>
          <cx:pt idx="697">24.289999999999999</cx:pt>
          <cx:pt idx="698">22.079999999999998</cx:pt>
          <cx:pt idx="699">3643.7199999999998</cx:pt>
          <cx:pt idx="700">2082.1300000000001</cx:pt>
          <cx:pt idx="701">1821.8599999999999</cx:pt>
          <cx:pt idx="702">1518.22</cx:pt>
          <cx:pt idx="703">1388.0899999999999</cx:pt>
          <cx:pt idx="704">1214.5699999999999</cx:pt>
          <cx:pt idx="705">1214.5699999999999</cx:pt>
          <cx:pt idx="706">1214.5699999999999</cx:pt>
          <cx:pt idx="707">1093.1199999999999</cx:pt>
          <cx:pt idx="708">1041.0599999999999</cx:pt>
          <cx:pt idx="709">1032.3900000000001</cx:pt>
          <cx:pt idx="710">777.33000000000004</cx:pt>
          <cx:pt idx="711">772.90999999999997</cx:pt>
          <cx:pt idx="712">728.74000000000001</cx:pt>
          <cx:pt idx="713">728.74000000000001</cx:pt>
          <cx:pt idx="714">701.75</cx:pt>
          <cx:pt idx="715">674.75999999999999</cx:pt>
          <cx:pt idx="716">607.28999999999996</cx:pt>
          <cx:pt idx="717">607.28999999999996</cx:pt>
          <cx:pt idx="718">583</cx:pt>
          <cx:pt idx="719">564.77999999999997</cx:pt>
          <cx:pt idx="720">555.23000000000002</cx:pt>
          <cx:pt idx="721">552.08000000000004</cx:pt>
          <cx:pt idx="722">539.80999999999995</cx:pt>
          <cx:pt idx="723">539.80999999999995</cx:pt>
          <cx:pt idx="724">539.80999999999995</cx:pt>
          <cx:pt idx="725">485.82999999999998</cx:pt>
          <cx:pt idx="726">485.82999999999998</cx:pt>
          <cx:pt idx="727">485.82999999999998</cx:pt>
          <cx:pt idx="728">485.82999999999998</cx:pt>
          <cx:pt idx="729">458.83999999999997</cx:pt>
          <cx:pt idx="730">441.66000000000003</cx:pt>
          <cx:pt idx="731">431.85000000000002</cx:pt>
          <cx:pt idx="732">425.10000000000002</cx:pt>
          <cx:pt idx="733">397.5</cx:pt>
          <cx:pt idx="734">388.66000000000003</cx:pt>
          <cx:pt idx="735">388.66000000000003</cx:pt>
          <cx:pt idx="736">388.66000000000003</cx:pt>
          <cx:pt idx="737">377.87</cx:pt>
          <cx:pt idx="738">373.72000000000003</cx:pt>
          <cx:pt idx="739">364.37</cx:pt>
          <cx:pt idx="740">364.37</cx:pt>
          <cx:pt idx="741">344.13</cx:pt>
          <cx:pt idx="742">340.07999999999998</cx:pt>
          <cx:pt idx="743">340.07999999999998</cx:pt>
          <cx:pt idx="744">340.07999999999998</cx:pt>
          <cx:pt idx="745">340.07999999999998</cx:pt>
          <cx:pt idx="746">340.07999999999998</cx:pt>
          <cx:pt idx="747">340.07999999999998</cx:pt>
          <cx:pt idx="748">340.07999999999998</cx:pt>
          <cx:pt idx="749">340.07999999999998</cx:pt>
          <cx:pt idx="750">323.88999999999999</cx:pt>
          <cx:pt idx="751">323.88999999999999</cx:pt>
          <cx:pt idx="752">323.88999999999999</cx:pt>
          <cx:pt idx="753">303.63999999999999</cx:pt>
          <cx:pt idx="754">303.63999999999999</cx:pt>
          <cx:pt idx="755">303.63999999999999</cx:pt>
          <cx:pt idx="756">291.5</cx:pt>
          <cx:pt idx="757">291.5</cx:pt>
          <cx:pt idx="758">291.5</cx:pt>
          <cx:pt idx="759">287.07999999999998</cx:pt>
          <cx:pt idx="760">286.10000000000002</cx:pt>
          <cx:pt idx="761">273.27999999999997</cx:pt>
          <cx:pt idx="762">270.37</cx:pt>
          <cx:pt idx="763">269.91000000000003</cx:pt>
          <cx:pt idx="764">269.91000000000003</cx:pt>
          <cx:pt idx="765">269.91000000000003</cx:pt>
          <cx:pt idx="766">267.20999999999998</cx:pt>
          <cx:pt idx="767">265</cx:pt>
          <cx:pt idx="768">253.47999999999999</cx:pt>
          <cx:pt idx="769">242.91</cx:pt>
          <cx:pt idx="770">242.91</cx:pt>
          <cx:pt idx="771">242.91</cx:pt>
          <cx:pt idx="772">242.91</cx:pt>
          <cx:pt idx="773">242.91</cx:pt>
          <cx:pt idx="774">242.91</cx:pt>
          <cx:pt idx="775">242.91</cx:pt>
          <cx:pt idx="776">242.91</cx:pt>
          <cx:pt idx="777">242.91</cx:pt>
          <cx:pt idx="778">242.91</cx:pt>
          <cx:pt idx="779">242.91</cx:pt>
          <cx:pt idx="780">242.91</cx:pt>
          <cx:pt idx="781">242.91</cx:pt>
          <cx:pt idx="782">242.91</cx:pt>
          <cx:pt idx="783">242.91</cx:pt>
          <cx:pt idx="784">242.91</cx:pt>
          <cx:pt idx="785">222.66999999999999</cx:pt>
          <cx:pt idx="786">220.83000000000001</cx:pt>
          <cx:pt idx="787">218.62</cx:pt>
          <cx:pt idx="788">218.62</cx:pt>
          <cx:pt idx="789">218.62</cx:pt>
          <cx:pt idx="790">215.91999999999999</cx:pt>
          <cx:pt idx="791">215.91999999999999</cx:pt>
          <cx:pt idx="792">215.91999999999999</cx:pt>
          <cx:pt idx="793">215.91999999999999</cx:pt>
          <cx:pt idx="794">210.53</cx:pt>
          <cx:pt idx="795">202.43000000000001</cx:pt>
          <cx:pt idx="796">202.43000000000001</cx:pt>
          <cx:pt idx="797">202.43000000000001</cx:pt>
          <cx:pt idx="798">200.40000000000001</cx:pt>
          <cx:pt idx="799">198.75</cx:pt>
          <cx:pt idx="800">194.33000000000001</cx:pt>
          <cx:pt idx="801">194.33000000000001</cx:pt>
          <cx:pt idx="802">194.33000000000001</cx:pt>
          <cx:pt idx="803">194.33000000000001</cx:pt>
          <cx:pt idx="804">194.33000000000001</cx:pt>
          <cx:pt idx="805">194.33000000000001</cx:pt>
          <cx:pt idx="806">194.33000000000001</cx:pt>
          <cx:pt idx="807">188.93000000000001</cx:pt>
          <cx:pt idx="808">188.93000000000001</cx:pt>
          <cx:pt idx="809">188.93000000000001</cx:pt>
          <cx:pt idx="810">188.93000000000001</cx:pt>
          <cx:pt idx="811">188.93000000000001</cx:pt>
          <cx:pt idx="812">188.93000000000001</cx:pt>
          <cx:pt idx="813">185.5</cx:pt>
          <cx:pt idx="814">183.53999999999999</cx:pt>
          <cx:pt idx="815">182.19</cx:pt>
          <cx:pt idx="816">182.19</cx:pt>
          <cx:pt idx="817">182.19</cx:pt>
          <cx:pt idx="818">182.19</cx:pt>
          <cx:pt idx="819">182.19</cx:pt>
          <cx:pt idx="820">182.19</cx:pt>
          <cx:pt idx="821">182.19</cx:pt>
          <cx:pt idx="822">182.19</cx:pt>
          <cx:pt idx="823">182.19</cx:pt>
          <cx:pt idx="824">179.75999999999999</cx:pt>
          <cx:pt idx="825">176.66999999999999</cx:pt>
          <cx:pt idx="826">170.03999999999999</cx:pt>
          <cx:pt idx="827">170.03999999999999</cx:pt>
          <cx:pt idx="828">170.03999999999999</cx:pt>
          <cx:pt idx="829">170.03999999999999</cx:pt>
          <cx:pt idx="830">170.03999999999999</cx:pt>
          <cx:pt idx="831">170.03999999999999</cx:pt>
          <cx:pt idx="832">170.03999999999999</cx:pt>
          <cx:pt idx="833">170.03999999999999</cx:pt>
          <cx:pt idx="834">168.97999999999999</cx:pt>
          <cx:pt idx="835">163.97</cx:pt>
          <cx:pt idx="836">163.97</cx:pt>
          <cx:pt idx="837">161.94</cx:pt>
          <cx:pt idx="838">161.94</cx:pt>
          <cx:pt idx="839">161.94</cx:pt>
          <cx:pt idx="840">161.94</cx:pt>
          <cx:pt idx="841">161.94</cx:pt>
          <cx:pt idx="842">161.94</cx:pt>
          <cx:pt idx="843">161.94</cx:pt>
          <cx:pt idx="844">159</cx:pt>
          <cx:pt idx="845">151.81999999999999</cx:pt>
          <cx:pt idx="846">151.81999999999999</cx:pt>
          <cx:pt idx="847">151.81999999999999</cx:pt>
          <cx:pt idx="848">151.81999999999999</cx:pt>
          <cx:pt idx="849">151.81999999999999</cx:pt>
          <cx:pt idx="850">151.81999999999999</cx:pt>
          <cx:pt idx="851">151.15000000000001</cx:pt>
          <cx:pt idx="852">149.49000000000001</cx:pt>
          <cx:pt idx="853">145.75</cx:pt>
          <cx:pt idx="854">145.75</cx:pt>
          <cx:pt idx="855">145.75</cx:pt>
          <cx:pt idx="856">145.75</cx:pt>
          <cx:pt idx="857">145.75</cx:pt>
          <cx:pt idx="858">145.75</cx:pt>
          <cx:pt idx="859">145.75</cx:pt>
          <cx:pt idx="860">145.75</cx:pt>
          <cx:pt idx="861">145.75</cx:pt>
          <cx:pt idx="862">145.75</cx:pt>
          <cx:pt idx="863">141.69999999999999</cx:pt>
          <cx:pt idx="864">141.69999999999999</cx:pt>
          <cx:pt idx="865">141.69999999999999</cx:pt>
          <cx:pt idx="866">141.69999999999999</cx:pt>
          <cx:pt idx="867">141.69999999999999</cx:pt>
          <cx:pt idx="868">141.69999999999999</cx:pt>
          <cx:pt idx="869">141.69999999999999</cx:pt>
          <cx:pt idx="870">138.81</cx:pt>
          <cx:pt idx="871">136.03</cx:pt>
          <cx:pt idx="872">136.03</cx:pt>
          <cx:pt idx="873">134.94999999999999</cx:pt>
          <cx:pt idx="874">134.94999999999999</cx:pt>
          <cx:pt idx="875">134.94999999999999</cx:pt>
          <cx:pt idx="876">134.94999999999999</cx:pt>
          <cx:pt idx="877">133.59999999999999</cx:pt>
          <cx:pt idx="878">132.5</cx:pt>
          <cx:pt idx="879">132.5</cx:pt>
          <cx:pt idx="880">132.5</cx:pt>
          <cx:pt idx="881">132.5</cx:pt>
          <cx:pt idx="882">132.5</cx:pt>
          <cx:pt idx="883">129.55000000000001</cx:pt>
          <cx:pt idx="884">129.55000000000001</cx:pt>
          <cx:pt idx="885">129.55000000000001</cx:pt>
          <cx:pt idx="886">126.73999999999999</cx:pt>
          <cx:pt idx="887">124.16</cx:pt>
          <cx:pt idx="888">123.67</cx:pt>
          <cx:pt idx="889">121.45999999999999</cx:pt>
          <cx:pt idx="890">121.45999999999999</cx:pt>
          <cx:pt idx="891">121.45999999999999</cx:pt>
          <cx:pt idx="892">121.45999999999999</cx:pt>
          <cx:pt idx="893">121.45999999999999</cx:pt>
          <cx:pt idx="894">121.45999999999999</cx:pt>
          <cx:pt idx="895">121.45999999999999</cx:pt>
          <cx:pt idx="896">121.45999999999999</cx:pt>
          <cx:pt idx="897">121.45999999999999</cx:pt>
          <cx:pt idx="898">121.45999999999999</cx:pt>
          <cx:pt idx="899">121.45999999999999</cx:pt>
          <cx:pt idx="900">121.45999999999999</cx:pt>
          <cx:pt idx="901">121.45999999999999</cx:pt>
          <cx:pt idx="902">121.45999999999999</cx:pt>
          <cx:pt idx="903">119.25</cx:pt>
          <cx:pt idx="904">116.59999999999999</cx:pt>
          <cx:pt idx="905">114.06</cx:pt>
          <cx:pt idx="906">113.36</cx:pt>
          <cx:pt idx="907">113.36</cx:pt>
          <cx:pt idx="908">113.36</cx:pt>
          <cx:pt idx="909">112.11</cx:pt>
          <cx:pt idx="910">110.42</cx:pt>
          <cx:pt idx="911">110.42</cx:pt>
          <cx:pt idx="912">110.42</cx:pt>
          <cx:pt idx="913">110.42</cx:pt>
          <cx:pt idx="914">110.42</cx:pt>
          <cx:pt idx="915">109.31</cx:pt>
          <cx:pt idx="916">109.31</cx:pt>
          <cx:pt idx="917">107.95999999999999</cx:pt>
          <cx:pt idx="918">107.95999999999999</cx:pt>
          <cx:pt idx="919">107.95999999999999</cx:pt>
          <cx:pt idx="920">105.62</cx:pt>
          <cx:pt idx="921">104.11</cx:pt>
          <cx:pt idx="922">104.11</cx:pt>
          <cx:pt idx="923">101.20999999999999</cx:pt>
          <cx:pt idx="924">101.20999999999999</cx:pt>
          <cx:pt idx="925">101.20999999999999</cx:pt>
          <cx:pt idx="926">101.20999999999999</cx:pt>
          <cx:pt idx="927">101.20999999999999</cx:pt>
          <cx:pt idx="928">101.20999999999999</cx:pt>
          <cx:pt idx="929">101.20999999999999</cx:pt>
          <cx:pt idx="930">101.20999999999999</cx:pt>
          <cx:pt idx="931">97.170000000000002</cx:pt>
          <cx:pt idx="932">97.170000000000002</cx:pt>
          <cx:pt idx="933">97.170000000000002</cx:pt>
          <cx:pt idx="934">97.170000000000002</cx:pt>
          <cx:pt idx="935">97.170000000000002</cx:pt>
          <cx:pt idx="936">97.170000000000002</cx:pt>
          <cx:pt idx="937">97.170000000000002</cx:pt>
          <cx:pt idx="938">97.170000000000002</cx:pt>
          <cx:pt idx="939">97.170000000000002</cx:pt>
          <cx:pt idx="940">94.469999999999999</cx:pt>
          <cx:pt idx="941">93.430000000000007</cx:pt>
          <cx:pt idx="942">93.120000000000005</cx:pt>
          <cx:pt idx="943">91.090000000000003</cx:pt>
          <cx:pt idx="944">91.090000000000003</cx:pt>
          <cx:pt idx="945">91.090000000000003</cx:pt>
          <cx:pt idx="946">91.090000000000003</cx:pt>
          <cx:pt idx="947">91.090000000000003</cx:pt>
          <cx:pt idx="948">91.090000000000003</cx:pt>
          <cx:pt idx="949">91.090000000000003</cx:pt>
          <cx:pt idx="950">91.090000000000003</cx:pt>
          <cx:pt idx="951">89.069999999999993</cx:pt>
          <cx:pt idx="952">89.069999999999993</cx:pt>
          <cx:pt idx="953">87.450000000000003</cx:pt>
          <cx:pt idx="954">86.370000000000005</cx:pt>
          <cx:pt idx="955">84.530000000000001</cx:pt>
          <cx:pt idx="956">84.209999999999994</cx:pt>
          <cx:pt idx="957">83.810000000000002</cx:pt>
          <cx:pt idx="958">82.590000000000003</cx:pt>
          <cx:pt idx="959">82.590000000000003</cx:pt>
          <cx:pt idx="960">82.590000000000003</cx:pt>
          <cx:pt idx="961">80.969999999999999</cx:pt>
          <cx:pt idx="962">80.969999999999999</cx:pt>
          <cx:pt idx="963">80.969999999999999</cx:pt>
          <cx:pt idx="964">80.969999999999999</cx:pt>
          <cx:pt idx="965">80.969999999999999</cx:pt>
          <cx:pt idx="966">80.969999999999999</cx:pt>
          <cx:pt idx="967">80.969999999999999</cx:pt>
          <cx:pt idx="968">80.969999999999999</cx:pt>
          <cx:pt idx="969">79.5</cx:pt>
          <cx:pt idx="970">79.5</cx:pt>
          <cx:pt idx="971">78.950000000000003</cx:pt>
          <cx:pt idx="972">78.950000000000003</cx:pt>
          <cx:pt idx="973">78.480000000000004</cx:pt>
          <cx:pt idx="974">76.920000000000002</cx:pt>
          <cx:pt idx="975">76.340000000000003</cx:pt>
          <cx:pt idx="976">74.739999999999995</cx:pt>
          <cx:pt idx="977">72.870000000000005</cx:pt>
          <cx:pt idx="978">72.870000000000005</cx:pt>
          <cx:pt idx="979">72.870000000000005</cx:pt>
          <cx:pt idx="980">72.870000000000005</cx:pt>
          <cx:pt idx="981">72.870000000000005</cx:pt>
          <cx:pt idx="982">72.870000000000005</cx:pt>
          <cx:pt idx="983">72.870000000000005</cx:pt>
          <cx:pt idx="984">72.870000000000005</cx:pt>
          <cx:pt idx="985">70.180000000000007</cx:pt>
          <cx:pt idx="986">69.400000000000006</cx:pt>
          <cx:pt idx="987">68.019999999999996</cx:pt>
          <cx:pt idx="988">68.019999999999996</cx:pt>
          <cx:pt idx="989">66.799999999999997</cx:pt>
          <cx:pt idx="990">64.780000000000001</cx:pt>
          <cx:pt idx="991">64.780000000000001</cx:pt>
          <cx:pt idx="992">64.780000000000001</cx:pt>
          <cx:pt idx="993">63.159999999999997</cx:pt>
          <cx:pt idx="994">62.460000000000001</cx:pt>
          <cx:pt idx="995">62.460000000000001</cx:pt>
          <cx:pt idx="996">61.18</cx:pt>
          <cx:pt idx="997">60.729999999999997</cx:pt>
          <cx:pt idx="998">60.729999999999997</cx:pt>
          <cx:pt idx="999">60.729999999999997</cx:pt>
          <cx:pt idx="1000">60.729999999999997</cx:pt>
          <cx:pt idx="1001">60.729999999999997</cx:pt>
          <cx:pt idx="1002">60.729999999999997</cx:pt>
          <cx:pt idx="1003">60.729999999999997</cx:pt>
          <cx:pt idx="1004">58.299999999999997</cx:pt>
          <cx:pt idx="1005">58.299999999999997</cx:pt>
          <cx:pt idx="1006">57.420000000000002</cx:pt>
          <cx:pt idx="1007">57.420000000000002</cx:pt>
          <cx:pt idx="1008">56.68</cx:pt>
          <cx:pt idx="1009">56.68</cx:pt>
          <cx:pt idx="1010">56.68</cx:pt>
          <cx:pt idx="1011">55.869999999999997</cx:pt>
          <cx:pt idx="1012">54.659999999999997</cx:pt>
          <cx:pt idx="1013">53.539999999999999</cx:pt>
          <cx:pt idx="1014">52.810000000000002</cx:pt>
          <cx:pt idx="1015">52.630000000000003</cx:pt>
          <cx:pt idx="1016">52.630000000000003</cx:pt>
          <cx:pt idx="1017">52.630000000000003</cx:pt>
          <cx:pt idx="1018">52.32</cx:pt>
          <cx:pt idx="1019">50.609999999999999</cx:pt>
          <cx:pt idx="1020">48.579999999999998</cx:pt>
          <cx:pt idx="1021">48.579999999999998</cx:pt>
          <cx:pt idx="1022">48.579999999999998</cx:pt>
          <cx:pt idx="1023">48.579999999999998</cx:pt>
          <cx:pt idx="1024">48.579999999999998</cx:pt>
          <cx:pt idx="1025">48.579999999999998</cx:pt>
          <cx:pt idx="1026">46.560000000000002</cx:pt>
          <cx:pt idx="1027">46.560000000000002</cx:pt>
          <cx:pt idx="1028">45.549999999999997</cx:pt>
          <cx:pt idx="1029">45.109999999999999</cx:pt>
          <cx:pt idx="1030">42.509999999999998</cx:pt>
          <cx:pt idx="1031">41.299999999999997</cx:pt>
          <cx:pt idx="1032">40.490000000000002</cx:pt>
          <cx:pt idx="1033">38.020000000000003</cx:pt>
          <cx:pt idx="1034">37.789999999999999</cx:pt>
          <cx:pt idx="1035">36.439999999999998</cx:pt>
          <cx:pt idx="1036">36.439999999999998</cx:pt>
          <cx:pt idx="1037">34.009999999999998</cx:pt>
          <cx:pt idx="1038">32.390000000000001</cx:pt>
          <cx:pt idx="1039">31.68</cx:pt>
          <cx:pt idx="1040">30.359999999999999</cx:pt>
          <cx:pt idx="1041">30.359999999999999</cx:pt>
          <cx:pt idx="1042">30.359999999999999</cx:pt>
          <cx:pt idx="1043">29.149999999999999</cx:pt>
          <cx:pt idx="1044">28.34</cx:pt>
          <cx:pt idx="1045">26.32</cx:pt>
          <cx:pt idx="1046">26.32</cx:pt>
          <cx:pt idx="1047">26.32</cx:pt>
          <cx:pt idx="1048">24.289999999999999</cx:pt>
          <cx:pt idx="1049">10.119999999999999</cx:pt>
          <cx:pt idx="1050">4.8600000000000003</cx:pt>
          <cx:pt idx="1051">1457.49</cx:pt>
          <cx:pt idx="1052">1324.99</cx:pt>
          <cx:pt idx="1053">1224.29</cx:pt>
          <cx:pt idx="1054">1214.5699999999999</cx:pt>
          <cx:pt idx="1055">1036.4400000000001</cx:pt>
          <cx:pt idx="1056">3778.6799999999998</cx:pt>
          <cx:pt idx="1057">971.65999999999997</cx:pt>
          <cx:pt idx="1058">566.79999999999995</cx:pt>
          <cx:pt idx="1059">566.79999999999995</cx:pt>
          <cx:pt idx="1060">566.79999999999995</cx:pt>
          <cx:pt idx="1061">485.82999999999998</cx:pt>
          <cx:pt idx="1062">485.82999999999998</cx:pt>
          <cx:pt idx="1063">437.25</cx:pt>
          <cx:pt idx="1064">425.10000000000002</cx:pt>
          <cx:pt idx="1065">404.86000000000001</cx:pt>
          <cx:pt idx="1066">404.86000000000001</cx:pt>
          <cx:pt idx="1067">404.86000000000001</cx:pt>
          <cx:pt idx="1068">404.86000000000001</cx:pt>
          <cx:pt idx="1069">364.37</cx:pt>
          <cx:pt idx="1070">356.27999999999997</cx:pt>
          <cx:pt idx="1071">340.07999999999998</cx:pt>
          <cx:pt idx="1072">303.63999999999999</cx:pt>
          <cx:pt idx="1073">303.63999999999999</cx:pt>
          <cx:pt idx="1074">303.63999999999999</cx:pt>
          <cx:pt idx="1075">299.60000000000002</cx:pt>
          <cx:pt idx="1076">291.5</cx:pt>
          <cx:pt idx="1077">291.5</cx:pt>
          <cx:pt idx="1078">291.5</cx:pt>
          <cx:pt idx="1079">283.39999999999998</cx:pt>
          <cx:pt idx="1080">283.39999999999998</cx:pt>
          <cx:pt idx="1081">275.30000000000001</cx:pt>
          <cx:pt idx="1082">273.27999999999997</cx:pt>
          <cx:pt idx="1083">272.06</cx:pt>
          <cx:pt idx="1084">259.11000000000001</cx:pt>
          <cx:pt idx="1085">252.63</cx:pt>
          <cx:pt idx="1086">242.91</cx:pt>
          <cx:pt idx="1087">242.91</cx:pt>
          <cx:pt idx="1088">242.91</cx:pt>
          <cx:pt idx="1089">242.91</cx:pt>
          <cx:pt idx="1090">234.81999999999999</cx:pt>
          <cx:pt idx="1091">234.81999999999999</cx:pt>
          <cx:pt idx="1092">226.72</cx:pt>
          <cx:pt idx="1093">220.83000000000001</cx:pt>
          <cx:pt idx="1094">218.62</cx:pt>
          <cx:pt idx="1095">218.62</cx:pt>
          <cx:pt idx="1096">213.77000000000001</cx:pt>
          <cx:pt idx="1097">212.55000000000001</cx:pt>
          <cx:pt idx="1098">210.53</cx:pt>
          <cx:pt idx="1099">206.47999999999999</cx:pt>
          <cx:pt idx="1100">202.43000000000001</cx:pt>
          <cx:pt idx="1101">202.43000000000001</cx:pt>
          <cx:pt idx="1102">194.33000000000001</cx:pt>
          <cx:pt idx="1103">194.33000000000001</cx:pt>
          <cx:pt idx="1104">194.33000000000001</cx:pt>
          <cx:pt idx="1105">185.5</cx:pt>
          <cx:pt idx="1106">182.19</cx:pt>
          <cx:pt idx="1107">182.19</cx:pt>
          <cx:pt idx="1108">182.19</cx:pt>
          <cx:pt idx="1109">182.19</cx:pt>
          <cx:pt idx="1110">182.19</cx:pt>
          <cx:pt idx="1111">178.13999999999999</cx:pt>
          <cx:pt idx="1112">178.13999999999999</cx:pt>
          <cx:pt idx="1113">176.66999999999999</cx:pt>
          <cx:pt idx="1114">176.66999999999999</cx:pt>
          <cx:pt idx="1115">170.03999999999999</cx:pt>
          <cx:pt idx="1116">170.03999999999999</cx:pt>
          <cx:pt idx="1117">165.18000000000001</cx:pt>
          <cx:pt idx="1118">161.94</cx:pt>
          <cx:pt idx="1119">161.94</cx:pt>
          <cx:pt idx="1120">161.94</cx:pt>
          <cx:pt idx="1121">161.94</cx:pt>
          <cx:pt idx="1122">152.69</cx:pt>
          <cx:pt idx="1123">145.75</cx:pt>
          <cx:pt idx="1124">145.75</cx:pt>
          <cx:pt idx="1125">145.75</cx:pt>
          <cx:pt idx="1126">142.16999999999999</cx:pt>
          <cx:pt idx="1127">141.33000000000001</cx:pt>
          <cx:pt idx="1128">132.5</cx:pt>
          <cx:pt idx="1129">126.31999999999999</cx:pt>
          <cx:pt idx="1130">121.45999999999999</cx:pt>
          <cx:pt idx="1131">121.45999999999999</cx:pt>
          <cx:pt idx="1132">121.45999999999999</cx:pt>
          <cx:pt idx="1133">121.45999999999999</cx:pt>
          <cx:pt idx="1134">116.59999999999999</cx:pt>
          <cx:pt idx="1135">113.36</cx:pt>
          <cx:pt idx="1136">113.36</cx:pt>
          <cx:pt idx="1137">110.42</cx:pt>
          <cx:pt idx="1138">109.31</cx:pt>
          <cx:pt idx="1139">106.88</cx:pt>
          <cx:pt idx="1140">106</cx:pt>
          <cx:pt idx="1141">105.26000000000001</cx:pt>
          <cx:pt idx="1142">103.64</cx:pt>
          <cx:pt idx="1143">103.23999999999999</cx:pt>
          <cx:pt idx="1144">103.23999999999999</cx:pt>
          <cx:pt idx="1145">97.170000000000002</cx:pt>
          <cx:pt idx="1146">97.170000000000002</cx:pt>
          <cx:pt idx="1147">97.170000000000002</cx:pt>
          <cx:pt idx="1148">97.170000000000002</cx:pt>
          <cx:pt idx="1149">95.780000000000001</cx:pt>
          <cx:pt idx="1150">91.090000000000003</cx:pt>
          <cx:pt idx="1151">91.090000000000003</cx:pt>
          <cx:pt idx="1152">85.019999999999996</cx:pt>
          <cx:pt idx="1153">84.209999999999994</cx:pt>
          <cx:pt idx="1154">80.969999999999999</cx:pt>
          <cx:pt idx="1155">80.969999999999999</cx:pt>
          <cx:pt idx="1156">80.969999999999999</cx:pt>
          <cx:pt idx="1157">79.5</cx:pt>
          <cx:pt idx="1158">69.400000000000006</cx:pt>
          <cx:pt idx="1159">60.729999999999997</cx:pt>
          <cx:pt idx="1160">60.729999999999997</cx:pt>
          <cx:pt idx="1161">59.380000000000003</cx:pt>
          <cx:pt idx="1162">58.299999999999997</cx:pt>
          <cx:pt idx="1163">57.420000000000002</cx:pt>
          <cx:pt idx="1164">52.630000000000003</cx:pt>
          <cx:pt idx="1165">48.579999999999998</cx:pt>
          <cx:pt idx="1166">48.579999999999998</cx:pt>
          <cx:pt idx="1167">48.579999999999998</cx:pt>
          <cx:pt idx="1168">44.850000000000001</cx:pt>
          <cx:pt idx="1169">42.509999999999998</cx:pt>
          <cx:pt idx="1170">35.329999999999998</cx:pt>
          <cx:pt idx="1171">1093.1199999999999</cx:pt>
          <cx:pt idx="1172">890.69000000000005</cx:pt>
          <cx:pt idx="1173">759.11000000000001</cx:pt>
          <cx:pt idx="1174">674.75999999999999</cx:pt>
          <cx:pt idx="1175">631.58000000000004</cx:pt>
          <cx:pt idx="1176">607.28999999999996</cx:pt>
          <cx:pt idx="1177">607.28999999999996</cx:pt>
          <cx:pt idx="1178">607.28999999999996</cx:pt>
          <cx:pt idx="1179">546.55999999999995</cx:pt>
          <cx:pt idx="1180">530</cx:pt>
          <cx:pt idx="1181">485.82999999999998</cx:pt>
          <cx:pt idx="1182">485.82999999999998</cx:pt>
          <cx:pt idx="1183">485.82999999999998</cx:pt>
          <cx:pt idx="1184">485.82999999999998</cx:pt>
          <cx:pt idx="1185">441.66000000000003</cx:pt>
          <cx:pt idx="1186">441.66000000000003</cx:pt>
          <cx:pt idx="1187">441.66000000000003</cx:pt>
          <cx:pt idx="1188">437.25</cx:pt>
          <cx:pt idx="1189">437.25</cx:pt>
          <cx:pt idx="1190">425.10000000000002</cx:pt>
          <cx:pt idx="1191">412.95999999999998</cx:pt>
          <cx:pt idx="1192">412.95999999999998</cx:pt>
          <cx:pt idx="1193">404.86000000000001</cx:pt>
          <cx:pt idx="1194">388.66000000000003</cx:pt>
          <cx:pt idx="1195">388.66000000000003</cx:pt>
          <cx:pt idx="1196">377.87</cx:pt>
          <cx:pt idx="1197">364.37</cx:pt>
          <cx:pt idx="1198">364.37</cx:pt>
          <cx:pt idx="1199">340.07999999999998</cx:pt>
          <cx:pt idx="1200">323.88999999999999</cx:pt>
          <cx:pt idx="1201">315.79000000000002</cx:pt>
          <cx:pt idx="1202">309.16000000000003</cx:pt>
          <cx:pt idx="1203">303.63999999999999</cx:pt>
          <cx:pt idx="1204">303.63999999999999</cx:pt>
          <cx:pt idx="1205">303.63999999999999</cx:pt>
          <cx:pt idx="1206">303.63999999999999</cx:pt>
          <cx:pt idx="1207">298.44</cx:pt>
          <cx:pt idx="1208">291.5</cx:pt>
          <cx:pt idx="1209">291.5</cx:pt>
          <cx:pt idx="1210">291.5</cx:pt>
          <cx:pt idx="1211">277.62</cx:pt>
          <cx:pt idx="1212">273.27999999999997</cx:pt>
          <cx:pt idx="1213">273.27999999999997</cx:pt>
          <cx:pt idx="1214">273.27999999999997</cx:pt>
          <cx:pt idx="1215">265</cx:pt>
          <cx:pt idx="1216">242.91</cx:pt>
          <cx:pt idx="1217">242.91</cx:pt>
          <cx:pt idx="1218">242.91</cx:pt>
          <cx:pt idx="1219">242.91</cx:pt>
          <cx:pt idx="1220">242.91</cx:pt>
          <cx:pt idx="1221">242.91</cx:pt>
          <cx:pt idx="1222">242.91</cx:pt>
          <cx:pt idx="1223">242.91</cx:pt>
          <cx:pt idx="1224">242.91</cx:pt>
          <cx:pt idx="1225">242.91</cx:pt>
          <cx:pt idx="1226">242.91</cx:pt>
          <cx:pt idx="1227">236.84</cx:pt>
          <cx:pt idx="1228">228.63</cx:pt>
          <cx:pt idx="1229">226.72</cx:pt>
          <cx:pt idx="1230">220.83000000000001</cx:pt>
          <cx:pt idx="1231">220.83000000000001</cx:pt>
          <cx:pt idx="1232">220.83000000000001</cx:pt>
          <cx:pt idx="1233">220.83000000000001</cx:pt>
          <cx:pt idx="1234">220.83000000000001</cx:pt>
          <cx:pt idx="1235">218.62</cx:pt>
          <cx:pt idx="1236">218.62</cx:pt>
          <cx:pt idx="1237">213.77000000000001</cx:pt>
          <cx:pt idx="1238">212.55000000000001</cx:pt>
          <cx:pt idx="1239">212.55000000000001</cx:pt>
          <cx:pt idx="1240">212.55000000000001</cx:pt>
          <cx:pt idx="1241">208.21000000000001</cx:pt>
          <cx:pt idx="1242">208.21000000000001</cx:pt>
          <cx:pt idx="1243">208.21000000000001</cx:pt>
          <cx:pt idx="1244">205.13</cx:pt>
          <cx:pt idx="1245">202.43000000000001</cx:pt>
          <cx:pt idx="1246">198.75</cx:pt>
          <cx:pt idx="1247">188.93000000000001</cx:pt>
          <cx:pt idx="1248">188.25999999999999</cx:pt>
          <cx:pt idx="1249">186.86000000000001</cx:pt>
          <cx:pt idx="1250">182.19</cx:pt>
          <cx:pt idx="1251">182.19</cx:pt>
          <cx:pt idx="1252">176.66999999999999</cx:pt>
          <cx:pt idx="1253">170.03999999999999</cx:pt>
          <cx:pt idx="1254">161.94</cx:pt>
          <cx:pt idx="1255">161.94</cx:pt>
          <cx:pt idx="1256">154.58000000000001</cx:pt>
          <cx:pt idx="1257">154.58000000000001</cx:pt>
          <cx:pt idx="1258">152.69</cx:pt>
          <cx:pt idx="1259">151.81999999999999</cx:pt>
          <cx:pt idx="1260">151.81999999999999</cx:pt>
          <cx:pt idx="1261">151.81999999999999</cx:pt>
          <cx:pt idx="1262">151.81999999999999</cx:pt>
          <cx:pt idx="1263">151.81999999999999</cx:pt>
          <cx:pt idx="1264">145.75</cx:pt>
          <cx:pt idx="1265">145.75</cx:pt>
          <cx:pt idx="1266">145.75</cx:pt>
          <cx:pt idx="1267">141.69999999999999</cx:pt>
          <cx:pt idx="1268">141.69999999999999</cx:pt>
          <cx:pt idx="1269">139.68000000000001</cx:pt>
          <cx:pt idx="1270">138.81</cx:pt>
          <cx:pt idx="1271">138.81</cx:pt>
          <cx:pt idx="1272">134.94999999999999</cx:pt>
          <cx:pt idx="1273">134.94999999999999</cx:pt>
          <cx:pt idx="1274">133.59999999999999</cx:pt>
          <cx:pt idx="1275">132.5</cx:pt>
          <cx:pt idx="1276">127.84999999999999</cx:pt>
          <cx:pt idx="1277">121.45999999999999</cx:pt>
          <cx:pt idx="1278">121.45999999999999</cx:pt>
          <cx:pt idx="1279">121.45999999999999</cx:pt>
          <cx:pt idx="1280">121.45999999999999</cx:pt>
          <cx:pt idx="1281">121.45999999999999</cx:pt>
          <cx:pt idx="1282">121.45999999999999</cx:pt>
          <cx:pt idx="1283">121.45999999999999</cx:pt>
          <cx:pt idx="1284">112.11</cx:pt>
          <cx:pt idx="1285">109.31</cx:pt>
          <cx:pt idx="1286">107.95999999999999</cx:pt>
          <cx:pt idx="1287">105.26000000000001</cx:pt>
          <cx:pt idx="1288">101.20999999999999</cx:pt>
          <cx:pt idx="1289">101.20999999999999</cx:pt>
          <cx:pt idx="1290">99.370000000000005</cx:pt>
          <cx:pt idx="1291">97.170000000000002</cx:pt>
          <cx:pt idx="1292">97.170000000000002</cx:pt>
          <cx:pt idx="1293">97.170000000000002</cx:pt>
          <cx:pt idx="1294">97.170000000000002</cx:pt>
          <cx:pt idx="1295">97.170000000000002</cx:pt>
          <cx:pt idx="1296">91.090000000000003</cx:pt>
          <cx:pt idx="1297">91.090000000000003</cx:pt>
          <cx:pt idx="1298">91.090000000000003</cx:pt>
          <cx:pt idx="1299">91.090000000000003</cx:pt>
          <cx:pt idx="1300">91.090000000000003</cx:pt>
          <cx:pt idx="1301">90.230000000000004</cx:pt>
          <cx:pt idx="1302">90.230000000000004</cx:pt>
          <cx:pt idx="1303">80.969999999999999</cx:pt>
          <cx:pt idx="1304">80.969999999999999</cx:pt>
          <cx:pt idx="1305">77.730000000000004</cx:pt>
          <cx:pt idx="1306">72.870000000000005</cx:pt>
          <cx:pt idx="1307">69.400000000000006</cx:pt>
          <cx:pt idx="1308">66.25</cx:pt>
          <cx:pt idx="1309">60.729999999999997</cx:pt>
          <cx:pt idx="1310">56.68</cx:pt>
          <cx:pt idx="1311">53.979999999999997</cx:pt>
          <cx:pt idx="1312">50.609999999999999</cx:pt>
          <cx:pt idx="1313">48.579999999999998</cx:pt>
          <cx:pt idx="1314">48.579999999999998</cx:pt>
          <cx:pt idx="1315">48.579999999999998</cx:pt>
          <cx:pt idx="1316">44.530000000000001</cx:pt>
          <cx:pt idx="1317">43.719999999999999</cx:pt>
          <cx:pt idx="1318">38.460000000000001</cx:pt>
          <cx:pt idx="1319">36.439999999999998</cx:pt>
          <cx:pt idx="1320">35.090000000000003</cx:pt>
          <cx:pt idx="1321">34.229999999999997</cx:pt>
          <cx:pt idx="1322">26.32</cx:pt>
          <cx:pt idx="1323">24.489999999999998</cx:pt>
          <cx:pt idx="1324">18.219999999999999</cx:pt>
          <cx:pt idx="1325">1538.46</cx:pt>
          <cx:pt idx="1326">1518.22</cx:pt>
          <cx:pt idx="1327">1093.1199999999999</cx:pt>
          <cx:pt idx="1328">1062.75</cx:pt>
          <cx:pt idx="1329">1012.15</cx:pt>
          <cx:pt idx="1330">971.65999999999997</cx:pt>
          <cx:pt idx="1331">883.33000000000004</cx:pt>
          <cx:pt idx="1332">789.47000000000003</cx:pt>
          <cx:pt idx="1333">607.28999999999996</cx:pt>
          <cx:pt idx="1334">539.80999999999995</cx:pt>
          <cx:pt idx="1335">539.80999999999995</cx:pt>
          <cx:pt idx="1336">485.82999999999998</cx:pt>
          <cx:pt idx="1337">485.82999999999998</cx:pt>
          <cx:pt idx="1338">485.82999999999998</cx:pt>
          <cx:pt idx="1339">485.82999999999998</cx:pt>
          <cx:pt idx="1340">485.82999999999998</cx:pt>
          <cx:pt idx="1341">485.82999999999998</cx:pt>
          <cx:pt idx="1342">388.66000000000003</cx:pt>
          <cx:pt idx="1343">388.66000000000003</cx:pt>
          <cx:pt idx="1344">364.37</cx:pt>
          <cx:pt idx="1345">364.37</cx:pt>
          <cx:pt idx="1346">353.32999999999998</cx:pt>
          <cx:pt idx="1347">347.01999999999998</cx:pt>
          <cx:pt idx="1348">347.01999999999998</cx:pt>
          <cx:pt idx="1349">344.13</cx:pt>
          <cx:pt idx="1350">340.07999999999998</cx:pt>
          <cx:pt idx="1351">334.00999999999999</cx:pt>
          <cx:pt idx="1352">334.00999999999999</cx:pt>
          <cx:pt idx="1353">323.88999999999999</cx:pt>
          <cx:pt idx="1354">309.16000000000003</cx:pt>
          <cx:pt idx="1355">303.63999999999999</cx:pt>
          <cx:pt idx="1356">291.5</cx:pt>
          <cx:pt idx="1357">287.07999999999998</cx:pt>
          <cx:pt idx="1358">277.62</cx:pt>
          <cx:pt idx="1359">273.27999999999997</cx:pt>
          <cx:pt idx="1360">273.27999999999997</cx:pt>
          <cx:pt idx="1361">273.27999999999997</cx:pt>
          <cx:pt idx="1362">269.91000000000003</cx:pt>
          <cx:pt idx="1363">242.91</cx:pt>
          <cx:pt idx="1364">242.91</cx:pt>
          <cx:pt idx="1365">242.91</cx:pt>
          <cx:pt idx="1366">242.91</cx:pt>
          <cx:pt idx="1367">242.91</cx:pt>
          <cx:pt idx="1368">242.91</cx:pt>
          <cx:pt idx="1369">230.77000000000001</cx:pt>
          <cx:pt idx="1370">224.22999999999999</cx:pt>
          <cx:pt idx="1371">220.83000000000001</cx:pt>
          <cx:pt idx="1372">220.83000000000001</cx:pt>
          <cx:pt idx="1373">218.62</cx:pt>
          <cx:pt idx="1374">212.55000000000001</cx:pt>
          <cx:pt idx="1375">208.21000000000001</cx:pt>
          <cx:pt idx="1376">208.21000000000001</cx:pt>
          <cx:pt idx="1377">202.43000000000001</cx:pt>
          <cx:pt idx="1378">202.43000000000001</cx:pt>
          <cx:pt idx="1379">194.33000000000001</cx:pt>
          <cx:pt idx="1380">194.33000000000001</cx:pt>
          <cx:pt idx="1381">194.33000000000001</cx:pt>
          <cx:pt idx="1382">188.93000000000001</cx:pt>
          <cx:pt idx="1383">188.93000000000001</cx:pt>
          <cx:pt idx="1384">184.62</cx:pt>
          <cx:pt idx="1385">182.19</cx:pt>
          <cx:pt idx="1386">182.19</cx:pt>
          <cx:pt idx="1387">182.19</cx:pt>
          <cx:pt idx="1388">178.13999999999999</cx:pt>
          <cx:pt idx="1389">173.50999999999999</cx:pt>
          <cx:pt idx="1390">173.50999999999999</cx:pt>
          <cx:pt idx="1391">161.94</cx:pt>
          <cx:pt idx="1392">161.94</cx:pt>
          <cx:pt idx="1393">161.94</cx:pt>
          <cx:pt idx="1394">156.55000000000001</cx:pt>
          <cx:pt idx="1395">156.16</cx:pt>
          <cx:pt idx="1396">151.81999999999999</cx:pt>
          <cx:pt idx="1397">151.81999999999999</cx:pt>
          <cx:pt idx="1398">151.81999999999999</cx:pt>
          <cx:pt idx="1399">151.81999999999999</cx:pt>
          <cx:pt idx="1400">149.80000000000001</cx:pt>
          <cx:pt idx="1401">145.75</cx:pt>
          <cx:pt idx="1402">145.75</cx:pt>
          <cx:pt idx="1403">145.75</cx:pt>
          <cx:pt idx="1404">145.75</cx:pt>
          <cx:pt idx="1405">145.75</cx:pt>
          <cx:pt idx="1406">145.75</cx:pt>
          <cx:pt idx="1407">145.75</cx:pt>
          <cx:pt idx="1408">145.75</cx:pt>
          <cx:pt idx="1409">139.68000000000001</cx:pt>
          <cx:pt idx="1410">138.81</cx:pt>
          <cx:pt idx="1411">138.81</cx:pt>
          <cx:pt idx="1412">138.81</cx:pt>
          <cx:pt idx="1413">134.94999999999999</cx:pt>
          <cx:pt idx="1414">134.94999999999999</cx:pt>
          <cx:pt idx="1415">133.59999999999999</cx:pt>
          <cx:pt idx="1416">132.5</cx:pt>
          <cx:pt idx="1417">129.55000000000001</cx:pt>
          <cx:pt idx="1418">129.55000000000001</cx:pt>
          <cx:pt idx="1419">129.55000000000001</cx:pt>
          <cx:pt idx="1420">127.53</cx:pt>
          <cx:pt idx="1421">121.45999999999999</cx:pt>
          <cx:pt idx="1422">121.45999999999999</cx:pt>
          <cx:pt idx="1423">121.45999999999999</cx:pt>
          <cx:pt idx="1424">121.45999999999999</cx:pt>
          <cx:pt idx="1425">121.45999999999999</cx:pt>
          <cx:pt idx="1426">121.45999999999999</cx:pt>
          <cx:pt idx="1427">121.45999999999999</cx:pt>
          <cx:pt idx="1428">121.45999999999999</cx:pt>
          <cx:pt idx="1429">121.45999999999999</cx:pt>
          <cx:pt idx="1430">121.45999999999999</cx:pt>
          <cx:pt idx="1431">121.45999999999999</cx:pt>
          <cx:pt idx="1432">119.25</cx:pt>
          <cx:pt idx="1433">116.59999999999999</cx:pt>
          <cx:pt idx="1434">114.17</cx:pt>
          <cx:pt idx="1435">110.42</cx:pt>
          <cx:pt idx="1436">109.31</cx:pt>
          <cx:pt idx="1437">109.31</cx:pt>
          <cx:pt idx="1438">109.31</cx:pt>
          <cx:pt idx="1439">109.31</cx:pt>
          <cx:pt idx="1440">109.31</cx:pt>
          <cx:pt idx="1441">109.31</cx:pt>
          <cx:pt idx="1442">107.95999999999999</cx:pt>
          <cx:pt idx="1443">105.26000000000001</cx:pt>
          <cx:pt idx="1444">105.26000000000001</cx:pt>
          <cx:pt idx="1445">104.11</cx:pt>
          <cx:pt idx="1446">104.11</cx:pt>
          <cx:pt idx="1447">103.23999999999999</cx:pt>
          <cx:pt idx="1448">103.23999999999999</cx:pt>
          <cx:pt idx="1449">103.23999999999999</cx:pt>
          <cx:pt idx="1450">101.58</cx:pt>
          <cx:pt idx="1451">101.20999999999999</cx:pt>
          <cx:pt idx="1452">97.170000000000002</cx:pt>
          <cx:pt idx="1453">97.170000000000002</cx:pt>
          <cx:pt idx="1454">97.170000000000002</cx:pt>
          <cx:pt idx="1455">97.170000000000002</cx:pt>
          <cx:pt idx="1456">97.170000000000002</cx:pt>
          <cx:pt idx="1457">97.170000000000002</cx:pt>
          <cx:pt idx="1458">91.090000000000003</cx:pt>
          <cx:pt idx="1459">91.090000000000003</cx:pt>
          <cx:pt idx="1460">91.090000000000003</cx:pt>
          <cx:pt idx="1461">91.090000000000003</cx:pt>
          <cx:pt idx="1462">91.090000000000003</cx:pt>
          <cx:pt idx="1463">84.489999999999995</cx:pt>
          <cx:pt idx="1464">83.290000000000006</cx:pt>
          <cx:pt idx="1465">80.969999999999999</cx:pt>
          <cx:pt idx="1466">80.969999999999999</cx:pt>
          <cx:pt idx="1467">80.969999999999999</cx:pt>
          <cx:pt idx="1468">80.969999999999999</cx:pt>
          <cx:pt idx="1469">79.5</cx:pt>
          <cx:pt idx="1470">78.950000000000003</cx:pt>
          <cx:pt idx="1471">78.950000000000003</cx:pt>
          <cx:pt idx="1472">78.950000000000003</cx:pt>
          <cx:pt idx="1473">78.950000000000003</cx:pt>
          <cx:pt idx="1474">78.950000000000003</cx:pt>
          <cx:pt idx="1475">75.299999999999997</cx:pt>
          <cx:pt idx="1476">72.870000000000005</cx:pt>
          <cx:pt idx="1477">72.870000000000005</cx:pt>
          <cx:pt idx="1478">66.25</cx:pt>
          <cx:pt idx="1479">64.780000000000001</cx:pt>
          <cx:pt idx="1480">62.460000000000001</cx:pt>
          <cx:pt idx="1481">60.729999999999997</cx:pt>
          <cx:pt idx="1482">60.729999999999997</cx:pt>
          <cx:pt idx="1483">60.729999999999997</cx:pt>
          <cx:pt idx="1484">60.729999999999997</cx:pt>
          <cx:pt idx="1485">60.729999999999997</cx:pt>
          <cx:pt idx="1486">60.729999999999997</cx:pt>
          <cx:pt idx="1487">58.299999999999997</cx:pt>
          <cx:pt idx="1488">52.630000000000003</cx:pt>
          <cx:pt idx="1489">52.630000000000003</cx:pt>
          <cx:pt idx="1490">50.609999999999999</cx:pt>
          <cx:pt idx="1491">48.579999999999998</cx:pt>
          <cx:pt idx="1492">48.579999999999998</cx:pt>
          <cx:pt idx="1493">48.579999999999998</cx:pt>
          <cx:pt idx="1494">48.579999999999998</cx:pt>
          <cx:pt idx="1495">48.579999999999998</cx:pt>
          <cx:pt idx="1496">40.490000000000002</cx:pt>
          <cx:pt idx="1497">38.460000000000001</cx:pt>
          <cx:pt idx="1498">34.700000000000003</cx:pt>
          <cx:pt idx="1499">33.799999999999997</cx:pt>
          <cx:pt idx="1500">32.390000000000001</cx:pt>
          <cx:pt idx="1501">32.390000000000001</cx:pt>
          <cx:pt idx="1502">32.189999999999998</cx:pt>
          <cx:pt idx="1503">24.289999999999999</cx:pt>
          <cx:pt idx="1504">24.289999999999999</cx:pt>
          <cx:pt idx="1505">24.289999999999999</cx:pt>
          <cx:pt idx="1506">18.219999999999999</cx:pt>
          <cx:pt idx="1507">16.190000000000001</cx:pt>
          <cx:pt idx="1508">11.66</cx:pt>
          <cx:pt idx="1509">971.65999999999997</cx:pt>
          <cx:pt idx="1510">971.65999999999997</cx:pt>
          <cx:pt idx="1511">971.65999999999997</cx:pt>
          <cx:pt idx="1512">971.65999999999997</cx:pt>
          <cx:pt idx="1513">971.65999999999997</cx:pt>
          <cx:pt idx="1514">809.72000000000003</cx:pt>
          <cx:pt idx="1515">789.47000000000003</cx:pt>
          <cx:pt idx="1516">777.33000000000004</cx:pt>
          <cx:pt idx="1517">728.74000000000001</cx:pt>
          <cx:pt idx="1518">694.03999999999996</cx:pt>
          <cx:pt idx="1519">647.76999999999998</cx:pt>
          <cx:pt idx="1520">647.76999999999998</cx:pt>
          <cx:pt idx="1521">647.76999999999998</cx:pt>
          <cx:pt idx="1522">647.76999999999998</cx:pt>
          <cx:pt idx="1523">607.28999999999996</cx:pt>
          <cx:pt idx="1524">607.28999999999996</cx:pt>
          <cx:pt idx="1525">607.28999999999996</cx:pt>
          <cx:pt idx="1526">607.28999999999996</cx:pt>
          <cx:pt idx="1527">607.28999999999996</cx:pt>
          <cx:pt idx="1528">539.80999999999995</cx:pt>
          <cx:pt idx="1529">485.82999999999998</cx:pt>
          <cx:pt idx="1530">485.82999999999998</cx:pt>
          <cx:pt idx="1531">485.82999999999998</cx:pt>
          <cx:pt idx="1532">485.82999999999998</cx:pt>
          <cx:pt idx="1533">485.82999999999998</cx:pt>
          <cx:pt idx="1534">485.82999999999998</cx:pt>
          <cx:pt idx="1535">485.82999999999998</cx:pt>
          <cx:pt idx="1536">458.83999999999997</cx:pt>
          <cx:pt idx="1537">431.85000000000002</cx:pt>
          <cx:pt idx="1538">412.95999999999998</cx:pt>
          <cx:pt idx="1539">404.86000000000001</cx:pt>
          <cx:pt idx="1540">394.74000000000001</cx:pt>
          <cx:pt idx="1541">388.66000000000003</cx:pt>
          <cx:pt idx="1542">388.66000000000003</cx:pt>
          <cx:pt idx="1543">388.66000000000003</cx:pt>
          <cx:pt idx="1544">364.37</cx:pt>
          <cx:pt idx="1545">364.37</cx:pt>
          <cx:pt idx="1546">364.37</cx:pt>
          <cx:pt idx="1547">353.32999999999998</cx:pt>
          <cx:pt idx="1548">347.01999999999998</cx:pt>
          <cx:pt idx="1549">347.01999999999998</cx:pt>
          <cx:pt idx="1550">340.07999999999998</cx:pt>
          <cx:pt idx="1551">323.88999999999999</cx:pt>
          <cx:pt idx="1552">323.88999999999999</cx:pt>
          <cx:pt idx="1553">323.88999999999999</cx:pt>
          <cx:pt idx="1554">323.88999999999999</cx:pt>
          <cx:pt idx="1555">323.88999999999999</cx:pt>
          <cx:pt idx="1556">303.63999999999999</cx:pt>
          <cx:pt idx="1557">303.63999999999999</cx:pt>
          <cx:pt idx="1558">291.5</cx:pt>
          <cx:pt idx="1559">291.5</cx:pt>
          <cx:pt idx="1560">286.10000000000002</cx:pt>
          <cx:pt idx="1561">283.39999999999998</cx:pt>
          <cx:pt idx="1562">277.62</cx:pt>
          <cx:pt idx="1563">273.27999999999997</cx:pt>
          <cx:pt idx="1564">269.91000000000003</cx:pt>
          <cx:pt idx="1565">265</cx:pt>
          <cx:pt idx="1566">265</cx:pt>
          <cx:pt idx="1567">242.91</cx:pt>
          <cx:pt idx="1568">242.91</cx:pt>
          <cx:pt idx="1569">242.91</cx:pt>
          <cx:pt idx="1570">242.91</cx:pt>
          <cx:pt idx="1571">242.91</cx:pt>
          <cx:pt idx="1572">242.91</cx:pt>
          <cx:pt idx="1573">242.91</cx:pt>
          <cx:pt idx="1574">242.91</cx:pt>
          <cx:pt idx="1575">220.83000000000001</cx:pt>
          <cx:pt idx="1576">212.55000000000001</cx:pt>
          <cx:pt idx="1577">208.21000000000001</cx:pt>
          <cx:pt idx="1578">207.28999999999999</cx:pt>
          <cx:pt idx="1579">202.43000000000001</cx:pt>
          <cx:pt idx="1580">202.43000000000001</cx:pt>
          <cx:pt idx="1581">202.43000000000001</cx:pt>
          <cx:pt idx="1582">202.43000000000001</cx:pt>
          <cx:pt idx="1583">194.33000000000001</cx:pt>
          <cx:pt idx="1584">188.93000000000001</cx:pt>
          <cx:pt idx="1585">188.93000000000001</cx:pt>
          <cx:pt idx="1586">182.19</cx:pt>
          <cx:pt idx="1587">182.19</cx:pt>
          <cx:pt idx="1588">182.19</cx:pt>
          <cx:pt idx="1589">182.19</cx:pt>
          <cx:pt idx="1590">182.19</cx:pt>
          <cx:pt idx="1591">182.19</cx:pt>
          <cx:pt idx="1592">182.19</cx:pt>
          <cx:pt idx="1593">173.50999999999999</cx:pt>
          <cx:pt idx="1594">173.50999999999999</cx:pt>
          <cx:pt idx="1595">161.94</cx:pt>
          <cx:pt idx="1596">157.88999999999999</cx:pt>
          <cx:pt idx="1597">154.58000000000001</cx:pt>
          <cx:pt idx="1598">151.81999999999999</cx:pt>
          <cx:pt idx="1599">151.81999999999999</cx:pt>
          <cx:pt idx="1600">151.81999999999999</cx:pt>
          <cx:pt idx="1601">151.81999999999999</cx:pt>
          <cx:pt idx="1602">145.75</cx:pt>
          <cx:pt idx="1603">145.75</cx:pt>
          <cx:pt idx="1604">145.75</cx:pt>
          <cx:pt idx="1605">141.69999999999999</cx:pt>
          <cx:pt idx="1606">141.69999999999999</cx:pt>
          <cx:pt idx="1607">138.81</cx:pt>
          <cx:pt idx="1608">138.81</cx:pt>
          <cx:pt idx="1609">138.81</cx:pt>
          <cx:pt idx="1610">134.94999999999999</cx:pt>
          <cx:pt idx="1611">129.55000000000001</cx:pt>
          <cx:pt idx="1612">124.93000000000001</cx:pt>
          <cx:pt idx="1613">124.93000000000001</cx:pt>
          <cx:pt idx="1614">121.45999999999999</cx:pt>
          <cx:pt idx="1615">121.45999999999999</cx:pt>
          <cx:pt idx="1616">121.45999999999999</cx:pt>
          <cx:pt idx="1617">121.45999999999999</cx:pt>
          <cx:pt idx="1618">121.45999999999999</cx:pt>
          <cx:pt idx="1619">121.45999999999999</cx:pt>
          <cx:pt idx="1620">109.31</cx:pt>
          <cx:pt idx="1621">107.95999999999999</cx:pt>
          <cx:pt idx="1622">101.20999999999999</cx:pt>
          <cx:pt idx="1623">101.20999999999999</cx:pt>
          <cx:pt idx="1624">97.170000000000002</cx:pt>
        </cx:lvl>
      </cx:numDim>
    </cx:data>
  </cx:chartData>
  <cx:chart>
    <cx:plotArea>
      <cx:plotAreaRegion>
        <cx:series layoutId="boxWhisker" uniqueId="{A783D4CB-690E-456F-8950-FE2AD31D97BC}" formatIdx="0">
          <cx:tx>
            <cx:txData>
              <cx:f>Лист7!$C$1</cx:f>
              <cx:v>Стоимость часа работы</cx:v>
            </cx:txData>
          </cx:tx>
          <cx:spPr>
            <a:solidFill>
              <a:schemeClr val="accent1">
                <a:lumMod val="20000"/>
                <a:lumOff val="80000"/>
              </a:schemeClr>
            </a:solidFill>
            <a:ln w="12700"/>
          </cx:spPr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ckLabels/>
        <cx:txPr>
          <a:bodyPr vertOverflow="overflow" horzOverflow="overflow" wrap="square" lIns="0" tIns="0" rIns="0" bIns="0"/>
          <a:lstStyle/>
          <a:p>
            <a:pPr algn="ctr" rtl="0">
              <a:defRPr sz="18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pPr>
            <a:endParaRPr lang="ru-RU" sz="180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cx:txPr>
      </cx:axis>
      <cx:axis id="1">
        <cx:valScaling max="850"/>
        <cx:majorGridlines/>
        <cx:tickLabels/>
        <cx:txPr>
          <a:bodyPr vertOverflow="overflow" horzOverflow="overflow" wrap="square" lIns="0" tIns="0" rIns="0" bIns="0"/>
          <a:lstStyle/>
          <a:p>
            <a:pPr algn="ctr" rtl="0">
              <a:defRPr sz="1800" b="0" i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pPr>
            <a:endParaRPr lang="ru-RU" sz="180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3T11:43:23.893" idx="2">
    <p:pos x="6821" y="95"/>
    <p:text>Добавить про Латову и Тихонову, совместный проект РФФИ</p:text>
    <p:extLst>
      <p:ext uri="{C676402C-5697-4E1C-873F-D02D1690AC5C}">
        <p15:threadingInfo xmlns:p15="http://schemas.microsoft.com/office/powerpoint/2012/main" timeZoneBias="-18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0.421</cdr:y>
    </cdr:from>
    <cdr:to>
      <cdr:x>0.97582</cdr:x>
      <cdr:y>0.55462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xmlns="" id="{210F54B9-EA6F-466F-92BB-1F0045F54022}"/>
            </a:ext>
          </a:extLst>
        </cdr:cNvPr>
        <cdr:cNvSpPr/>
      </cdr:nvSpPr>
      <cdr:spPr>
        <a:xfrm xmlns:a="http://schemas.openxmlformats.org/drawingml/2006/main">
          <a:off x="0" y="2273418"/>
          <a:ext cx="10040541" cy="7215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9B4A76-C3C1-48D3-A058-A0F27F3E6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5E44FF0-C052-448F-8244-9C1031B19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CBBE18C-BCA0-4AB2-B241-712C18EC5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D494-E441-4750-BC67-8F2B3CB2E9F5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012781D-ADA2-4133-99F0-79D529FF7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F7B0CBF-6E29-4569-9E41-C2C1E54DB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01EF-BC59-47AF-9A40-38A66462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01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42C069-A046-4533-BA0F-75F09986A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EE360E3-0088-4347-8360-529FC5479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F666B7C-C88B-4450-A067-CB83E5740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D494-E441-4750-BC67-8F2B3CB2E9F5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53563ED-D082-4CAD-8CEE-9CEDA4604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42D3C9D-F159-44AF-B850-AB923F79A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01EF-BC59-47AF-9A40-38A66462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2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6489AE8-FBAA-4A17-BBFD-E86D16AE02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9F5CF05-42B1-47F5-AB10-5FFF3D63A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C87C7D4-995E-4EA8-A5C9-7B4B9F93B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D494-E441-4750-BC67-8F2B3CB2E9F5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C9AB62A-9EC6-49E4-B2B3-9EEC7D4F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5C18F6-D727-4F48-86A9-21B542ACC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01EF-BC59-47AF-9A40-38A66462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33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8D5A24-ABB8-4FA1-9D06-AF7D6F336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25812DE-9320-4E14-AC92-6AD0941C6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6FC232F-E1A3-4278-A75E-803B4DAFC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D494-E441-4750-BC67-8F2B3CB2E9F5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F85A039-765E-4758-9D51-91FDAD8DD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F9EA1CE-667D-4423-8CC6-26951DA49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01EF-BC59-47AF-9A40-38A66462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11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E2C201-C4C8-400E-90B2-5090ED9FD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B8CAB4F-8038-45DF-A9E9-D2981F3FC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7127F6-9EC0-4DE7-A9DE-D8C0FF77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D494-E441-4750-BC67-8F2B3CB2E9F5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400A7C5-B7C9-4F38-8A6D-F80B4FD0F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CBAAAFB-04B5-4929-93BC-FFD5E4EC2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01EF-BC59-47AF-9A40-38A66462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52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D2F400-D68F-4528-8973-3955BE8C2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B1353C-4730-4EDD-A4E8-B2ABB389C6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C6C643B-A25D-453B-9A7D-85AE97975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1F39EE8-F4A6-42AE-B9D8-7BB1F6AE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D494-E441-4750-BC67-8F2B3CB2E9F5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376707F-63E5-4A1A-B6D0-A162B5CEA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2781876-7CEA-42D6-BB3A-5935A1CAB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01EF-BC59-47AF-9A40-38A66462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69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0975A1-A5B3-48CE-9CCF-D63E43FF5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F5FA959-3A97-4A67-BDFE-6D403175E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BF7D80F-E00F-474A-915A-B82B41CF2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3CD458C-9DC5-4B5C-A67F-EBF987BC1D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E6E94735-9EB1-4ECE-9175-EEF64A658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BA75ABF-2BAC-4505-8DE4-38C38C7E8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D494-E441-4750-BC67-8F2B3CB2E9F5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54C34AC-CCC2-4626-9424-028B81A5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E2B97F1-E701-4A6C-A12B-19F24A21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01EF-BC59-47AF-9A40-38A66462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86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BC6614-294C-4CCF-9CD3-341CA1B6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F9355DE-1074-49A1-8E4D-FE1275C12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D494-E441-4750-BC67-8F2B3CB2E9F5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CE7ACBA-3D86-4A47-934A-5E3B79D4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1B6DEF7-B1DE-4CBB-9BB2-600BAB4D4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01EF-BC59-47AF-9A40-38A66462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80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A3E8747-6DD4-40D5-A589-A0FA0F2B9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D494-E441-4750-BC67-8F2B3CB2E9F5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0CDF28E-8AE6-455C-9529-EA592C059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AA1726B-8F36-4C1C-A3EC-DA476213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01EF-BC59-47AF-9A40-38A66462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04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3AF5E3-B4C2-41C3-9A9C-7115A727F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7D8CA4C-E830-44A7-B1AD-BFF153978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A4EF522-548C-4F84-9C40-84AE16DFA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EE8CA4D-89A7-413A-A7D3-BEFA9313E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D494-E441-4750-BC67-8F2B3CB2E9F5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63770C2-2148-44ED-BFB0-6AF7E1909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F38104A-A8B8-4E85-9BC1-D1775EE4D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01EF-BC59-47AF-9A40-38A66462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82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B60530-C51A-4010-8AF2-6395F033B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5A9ADE8-DB7E-4642-B688-33D5729B84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A30B92C-8747-48C8-A2CC-5FEB8F820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0769E81-B94A-4486-9612-ED82DB822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D494-E441-4750-BC67-8F2B3CB2E9F5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E99073C-FDA0-41C6-A73C-C4F66A238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AEEA45B-CDCA-42E4-899E-8C7EF9D7F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01EF-BC59-47AF-9A40-38A66462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11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972C3B-EC31-435F-8FE2-D0DEC44AE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A077C8D-5E61-4660-BC15-F2260EFEF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1CF212D-06D7-47AA-A2E9-7FEA7F0230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5D494-E441-4750-BC67-8F2B3CB2E9F5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3F47188-F128-4407-B2EC-E82340E29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4B76F8B-1CDE-40CE-8F4F-B8B8CBB43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01EF-BC59-47AF-9A40-38A66462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26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7" Type="http://schemas.openxmlformats.org/officeDocument/2006/relationships/chart" Target="../charts/chart13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D3F1AF-4B33-4394-8CCC-634B6C86D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334" y="365264"/>
            <a:ext cx="11529332" cy="3838987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u="sng" dirty="0">
                <a:solidFill>
                  <a:srgbClr val="002060"/>
                </a:solidFill>
                <a:latin typeface="Garamond" panose="02020404030301010803" pitchFamily="18" charset="0"/>
              </a:rPr>
              <a:t>Человеческий потенциал россиян</a:t>
            </a:r>
            <a:r>
              <a:rPr lang="ru-RU" dirty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ru-RU" sz="5400" dirty="0">
                <a:solidFill>
                  <a:srgbClr val="002060"/>
                </a:solidFill>
                <a:latin typeface="Garamond" panose="02020404030301010803" pitchFamily="18" charset="0"/>
              </a:rPr>
              <a:t>компоненты, современное состояние и </a:t>
            </a:r>
            <a:r>
              <a:rPr lang="en-US" sz="5400" dirty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en-US" sz="5400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ru-RU" sz="5400" dirty="0">
                <a:solidFill>
                  <a:srgbClr val="002060"/>
                </a:solidFill>
                <a:latin typeface="Garamond" panose="02020404030301010803" pitchFamily="18" charset="0"/>
              </a:rPr>
              <a:t>роль в</a:t>
            </a:r>
            <a:r>
              <a:rPr lang="en-US" sz="54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ru-RU" sz="5400" dirty="0">
                <a:solidFill>
                  <a:srgbClr val="002060"/>
                </a:solidFill>
                <a:latin typeface="Garamond" panose="02020404030301010803" pitchFamily="18" charset="0"/>
              </a:rPr>
              <a:t>стратификации</a:t>
            </a:r>
            <a:r>
              <a:rPr lang="en-US" sz="54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ru-RU" sz="5400" dirty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ru-RU" sz="5400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ru-RU" sz="5400" dirty="0">
                <a:solidFill>
                  <a:srgbClr val="002060"/>
                </a:solidFill>
                <a:latin typeface="Garamond" panose="02020404030301010803" pitchFamily="18" charset="0"/>
              </a:rPr>
              <a:t>и</a:t>
            </a:r>
            <a:r>
              <a:rPr lang="en-US" sz="54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ru-RU" sz="5400" dirty="0">
                <a:solidFill>
                  <a:srgbClr val="002060"/>
                </a:solidFill>
                <a:latin typeface="Garamond" panose="02020404030301010803" pitchFamily="18" charset="0"/>
              </a:rPr>
              <a:t>социально-экономической адаптации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3C7D5F8-30D5-4C63-AD5E-847F9C87BED9}"/>
              </a:ext>
            </a:extLst>
          </p:cNvPr>
          <p:cNvSpPr txBox="1"/>
          <p:nvPr/>
        </p:nvSpPr>
        <p:spPr>
          <a:xfrm>
            <a:off x="2793534" y="4204252"/>
            <a:ext cx="90501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</a:rPr>
              <a:t>Анастасия Вадимовна Каравай</a:t>
            </a:r>
          </a:p>
          <a:p>
            <a:pPr algn="r">
              <a:lnSpc>
                <a:spcPct val="150000"/>
              </a:lnSpc>
            </a:pPr>
            <a:r>
              <a:rPr lang="ru-R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кандидат социологических наук, </a:t>
            </a:r>
          </a:p>
          <a:p>
            <a:pPr algn="r">
              <a:lnSpc>
                <a:spcPct val="150000"/>
              </a:lnSpc>
            </a:pPr>
            <a:r>
              <a:rPr lang="ru-R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старший научный сотрудник</a:t>
            </a:r>
          </a:p>
          <a:p>
            <a:pPr algn="r">
              <a:lnSpc>
                <a:spcPct val="150000"/>
              </a:lnSpc>
            </a:pPr>
            <a:r>
              <a:rPr lang="ru-R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Центр </a:t>
            </a:r>
            <a:r>
              <a:rPr lang="ru-RU" sz="2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стратификационных</a:t>
            </a:r>
            <a:r>
              <a:rPr lang="ru-R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 исследований </a:t>
            </a:r>
            <a:r>
              <a:rPr lang="ru-RU" sz="2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ИСП</a:t>
            </a:r>
            <a:r>
              <a:rPr lang="en-US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ru-RU" sz="2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НИУ</a:t>
            </a:r>
            <a:r>
              <a:rPr lang="en-US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ru-RU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ВШЭ</a:t>
            </a:r>
          </a:p>
        </p:txBody>
      </p:sp>
    </p:spTree>
    <p:extLst>
      <p:ext uri="{BB962C8B-B14F-4D97-AF65-F5344CB8AC3E}">
        <p14:creationId xmlns:p14="http://schemas.microsoft.com/office/powerpoint/2010/main" val="3253286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989" y="1186666"/>
            <a:ext cx="11592464" cy="42269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3. Субшкала «Навыки», 2015 г., %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98954"/>
              </p:ext>
            </p:extLst>
          </p:nvPr>
        </p:nvGraphicFramePr>
        <p:xfrm>
          <a:off x="2407488" y="3507107"/>
          <a:ext cx="7377024" cy="2448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9008">
                  <a:extLst>
                    <a:ext uri="{9D8B030D-6E8A-4147-A177-3AD203B41FA5}">
                      <a16:colId xmlns:a16="http://schemas.microsoft.com/office/drawing/2014/main" xmlns="" val="3570323518"/>
                    </a:ext>
                  </a:extLst>
                </a:gridCol>
                <a:gridCol w="2459008">
                  <a:extLst>
                    <a:ext uri="{9D8B030D-6E8A-4147-A177-3AD203B41FA5}">
                      <a16:colId xmlns:a16="http://schemas.microsoft.com/office/drawing/2014/main" xmlns="" val="2452405686"/>
                    </a:ext>
                  </a:extLst>
                </a:gridCol>
                <a:gridCol w="2459008">
                  <a:extLst>
                    <a:ext uri="{9D8B030D-6E8A-4147-A177-3AD203B41FA5}">
                      <a16:colId xmlns:a16="http://schemas.microsoft.com/office/drawing/2014/main" xmlns="" val="3105609866"/>
                    </a:ext>
                  </a:extLst>
                </a:gridCol>
              </a:tblGrid>
              <a:tr h="7110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Баллы</a:t>
                      </a:r>
                      <a:endParaRPr lang="ru-RU" sz="1800" b="0" i="0" dirty="0">
                        <a:solidFill>
                          <a:srgbClr val="00206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Доля среди рабочих</a:t>
                      </a:r>
                      <a:endParaRPr lang="ru-RU" sz="1800" b="0" i="0" dirty="0">
                        <a:solidFill>
                          <a:srgbClr val="00206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Доля среди всех работающих</a:t>
                      </a:r>
                      <a:endParaRPr lang="ru-RU" sz="1800" b="0" i="0" dirty="0">
                        <a:solidFill>
                          <a:srgbClr val="00206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4003170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0 баллов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40,4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23,5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47885324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1 балл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37,1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24,3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86691968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2 балла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18,3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35,3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5713646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3 балла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4,0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4187035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4 балла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1,7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12,9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7355538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36888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11989" y="1693578"/>
            <a:ext cx="5812766" cy="1564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- </a:t>
            </a:r>
            <a:r>
              <a:rPr lang="ru-RU" sz="2000" dirty="0">
                <a:solidFill>
                  <a:srgbClr val="002060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Знание иностранных языков</a:t>
            </a: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:</a:t>
            </a:r>
          </a:p>
          <a:p>
            <a:pPr marL="36195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 2 балла при  наличии высшего образования, </a:t>
            </a:r>
          </a:p>
          <a:p>
            <a:pPr marL="36195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1 балл – при среднем специальном образовании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6226505" y="1702283"/>
            <a:ext cx="5812766" cy="1506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- </a:t>
            </a:r>
            <a:r>
              <a:rPr lang="ru-RU" sz="2000" dirty="0">
                <a:solidFill>
                  <a:srgbClr val="002060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Умение работать на компьютере</a:t>
            </a: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:</a:t>
            </a:r>
          </a:p>
          <a:p>
            <a:pPr marL="36195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 2 балла при наличии образования не ниже среднего специального</a:t>
            </a:r>
          </a:p>
          <a:p>
            <a:pPr marL="36195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1 балл – всем остальным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99969ED6-786B-4C67-A1FF-357291514650}"/>
              </a:ext>
            </a:extLst>
          </p:cNvPr>
          <p:cNvSpPr txBox="1">
            <a:spLocks/>
          </p:cNvSpPr>
          <p:nvPr/>
        </p:nvSpPr>
        <p:spPr>
          <a:xfrm>
            <a:off x="311989" y="151568"/>
            <a:ext cx="10515600" cy="707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>
                <a:solidFill>
                  <a:srgbClr val="002060"/>
                </a:solidFill>
                <a:latin typeface="Garamond" panose="02020404030301010803" pitchFamily="18" charset="0"/>
              </a:rPr>
              <a:t>Индекс качества ОЧК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EE1FDE0-10A1-4818-BD92-9847CA2FA367}"/>
              </a:ext>
            </a:extLst>
          </p:cNvPr>
          <p:cNvSpPr txBox="1"/>
          <p:nvPr/>
        </p:nvSpPr>
        <p:spPr>
          <a:xfrm>
            <a:off x="233477" y="6567549"/>
            <a:ext cx="1195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Источник: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РМЭЗ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НИУ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ВШЭ, 2015 г., 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N = 5260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581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989" y="157523"/>
            <a:ext cx="10515600" cy="707368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rgbClr val="002060"/>
                </a:solidFill>
                <a:latin typeface="Garamond" panose="02020404030301010803" pitchFamily="18" charset="0"/>
              </a:rPr>
              <a:t>Качество ОЧК рабочих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737" y="1504260"/>
            <a:ext cx="4840335" cy="77020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Интегральный индекс качества ОЧК, 2015г., баллы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36888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70294961"/>
              </p:ext>
            </p:extLst>
          </p:nvPr>
        </p:nvGraphicFramePr>
        <p:xfrm>
          <a:off x="3950873" y="182882"/>
          <a:ext cx="8128000" cy="6417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766478"/>
              </p:ext>
            </p:extLst>
          </p:nvPr>
        </p:nvGraphicFramePr>
        <p:xfrm>
          <a:off x="311989" y="2410216"/>
          <a:ext cx="4840335" cy="2068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9127">
                  <a:extLst>
                    <a:ext uri="{9D8B030D-6E8A-4147-A177-3AD203B41FA5}">
                      <a16:colId xmlns:a16="http://schemas.microsoft.com/office/drawing/2014/main" xmlns="" val="3570323518"/>
                    </a:ext>
                  </a:extLst>
                </a:gridCol>
                <a:gridCol w="1437763">
                  <a:extLst>
                    <a:ext uri="{9D8B030D-6E8A-4147-A177-3AD203B41FA5}">
                      <a16:colId xmlns:a16="http://schemas.microsoft.com/office/drawing/2014/main" xmlns="" val="2452405686"/>
                    </a:ext>
                  </a:extLst>
                </a:gridCol>
                <a:gridCol w="1613445">
                  <a:extLst>
                    <a:ext uri="{9D8B030D-6E8A-4147-A177-3AD203B41FA5}">
                      <a16:colId xmlns:a16="http://schemas.microsoft.com/office/drawing/2014/main" xmlns="" val="3105609866"/>
                    </a:ext>
                  </a:extLst>
                </a:gridCol>
              </a:tblGrid>
              <a:tr h="3311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Группы</a:t>
                      </a:r>
                      <a:endParaRPr lang="ru-RU" sz="1800" b="0" i="0" dirty="0">
                        <a:solidFill>
                          <a:srgbClr val="00206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Среднее</a:t>
                      </a:r>
                      <a:endParaRPr lang="ru-RU" sz="1800" b="0" i="0" dirty="0">
                        <a:solidFill>
                          <a:srgbClr val="00206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Медиана</a:t>
                      </a:r>
                      <a:endParaRPr lang="ru-RU" sz="1800" b="0" i="0" dirty="0">
                        <a:solidFill>
                          <a:srgbClr val="00206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4003170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Работающие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4,97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86691968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Рабочие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2,72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5713646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7 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3,80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4187035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8 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2,65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7355538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9 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1,97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2709877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86915" y="4579644"/>
            <a:ext cx="6814925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У 17% рабочих показатели индекса качества ОЧК превышают медианные для всех работающих россиян.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Даже среди неквалифицированных рабочих таких почти 10%.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ACDE0DC-81B1-477B-BF67-5E289786F1AD}"/>
              </a:ext>
            </a:extLst>
          </p:cNvPr>
          <p:cNvSpPr txBox="1"/>
          <p:nvPr/>
        </p:nvSpPr>
        <p:spPr>
          <a:xfrm>
            <a:off x="233477" y="6567549"/>
            <a:ext cx="1195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Источник: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РМЭЗ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НИУ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ВШЭ, 2015 г., 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N = 5260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765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4205672370"/>
              </p:ext>
            </p:extLst>
          </p:nvPr>
        </p:nvGraphicFramePr>
        <p:xfrm>
          <a:off x="6743835" y="2679460"/>
          <a:ext cx="4580023" cy="1595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val="3248304869"/>
              </p:ext>
            </p:extLst>
          </p:nvPr>
        </p:nvGraphicFramePr>
        <p:xfrm>
          <a:off x="6743835" y="1217508"/>
          <a:ext cx="4580023" cy="1595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2891963909"/>
              </p:ext>
            </p:extLst>
          </p:nvPr>
        </p:nvGraphicFramePr>
        <p:xfrm>
          <a:off x="1061154" y="2755697"/>
          <a:ext cx="4580023" cy="1595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3240920866"/>
              </p:ext>
            </p:extLst>
          </p:nvPr>
        </p:nvGraphicFramePr>
        <p:xfrm>
          <a:off x="1061154" y="1056482"/>
          <a:ext cx="4580023" cy="1595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988" y="147224"/>
            <a:ext cx="9756572" cy="707368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rgbClr val="002060"/>
                </a:solidFill>
                <a:latin typeface="Garamond" panose="02020404030301010803" pitchFamily="18" charset="0"/>
              </a:rPr>
              <a:t>Динамика качества ОЧК рабочих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36888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128646569"/>
              </p:ext>
            </p:extLst>
          </p:nvPr>
        </p:nvGraphicFramePr>
        <p:xfrm>
          <a:off x="908754" y="4522825"/>
          <a:ext cx="4580023" cy="166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Объект 2"/>
          <p:cNvSpPr txBox="1">
            <a:spLocks/>
          </p:cNvSpPr>
          <p:nvPr/>
        </p:nvSpPr>
        <p:spPr>
          <a:xfrm>
            <a:off x="1005007" y="831097"/>
            <a:ext cx="4843701" cy="395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20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Ср. знач. индекса качества ОЧК, баллы</a:t>
            </a: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1005008" y="2457827"/>
            <a:ext cx="4240760" cy="395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2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Ср. баллы за кол-во лет обучения</a:t>
            </a:r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1005008" y="4236219"/>
            <a:ext cx="4942838" cy="395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2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Ср. баллы за профильное образование</a:t>
            </a:r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6809043" y="831097"/>
            <a:ext cx="2902850" cy="395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2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Ср. баллы за навыки</a:t>
            </a: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6809043" y="2457827"/>
            <a:ext cx="3499614" cy="395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2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Ср. баллы за владение ИТ</a:t>
            </a: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6809043" y="4236219"/>
            <a:ext cx="3653618" cy="395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2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Ср. баллы за владение ин. яз.</a:t>
            </a:r>
          </a:p>
        </p:txBody>
      </p:sp>
      <p:graphicFrame>
        <p:nvGraphicFramePr>
          <p:cNvPr id="29" name="Диаграмма 28"/>
          <p:cNvGraphicFramePr/>
          <p:nvPr>
            <p:extLst>
              <p:ext uri="{D42A27DB-BD31-4B8C-83A1-F6EECF244321}">
                <p14:modId xmlns:p14="http://schemas.microsoft.com/office/powerpoint/2010/main" val="1674392529"/>
              </p:ext>
            </p:extLst>
          </p:nvPr>
        </p:nvGraphicFramePr>
        <p:xfrm>
          <a:off x="6742235" y="4587157"/>
          <a:ext cx="4580023" cy="1595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29E12D4-7EF1-4D82-AB1A-FA37B313683A}"/>
              </a:ext>
            </a:extLst>
          </p:cNvPr>
          <p:cNvSpPr txBox="1"/>
          <p:nvPr/>
        </p:nvSpPr>
        <p:spPr>
          <a:xfrm>
            <a:off x="233477" y="6567549"/>
            <a:ext cx="1195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Источник: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РМЭЗ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НИУ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ВШЭ, 2000-2015 г., 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N = 5260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74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989" y="143414"/>
            <a:ext cx="10515600" cy="707368"/>
          </a:xfrm>
        </p:spPr>
        <p:txBody>
          <a:bodyPr>
            <a:noAutofit/>
          </a:bodyPr>
          <a:lstStyle/>
          <a:p>
            <a:r>
              <a:rPr lang="ru-RU" sz="4900" dirty="0">
                <a:solidFill>
                  <a:srgbClr val="002060"/>
                </a:solidFill>
                <a:latin typeface="Garamond" panose="02020404030301010803" pitchFamily="18" charset="0"/>
              </a:rPr>
              <a:t>Интегральный индекс качества </a:t>
            </a:r>
            <a:r>
              <a:rPr lang="ru-RU" sz="4900" dirty="0" err="1">
                <a:solidFill>
                  <a:srgbClr val="002060"/>
                </a:solidFill>
                <a:latin typeface="Garamond" panose="02020404030301010803" pitchFamily="18" charset="0"/>
              </a:rPr>
              <a:t>ОЧК</a:t>
            </a:r>
            <a:r>
              <a:rPr lang="ru-RU" sz="4900" i="1" baseline="-25000" dirty="0" err="1">
                <a:solidFill>
                  <a:srgbClr val="002060"/>
                </a:solidFill>
                <a:latin typeface="Garamond" panose="02020404030301010803" pitchFamily="18" charset="0"/>
              </a:rPr>
              <a:t>проф</a:t>
            </a:r>
            <a:endParaRPr lang="ru-RU" sz="4900" i="1" baseline="-250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726" y="959702"/>
            <a:ext cx="6339634" cy="47966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Интегральный индекс качества ЧК, баллы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36888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770438043"/>
              </p:ext>
            </p:extLst>
          </p:nvPr>
        </p:nvGraphicFramePr>
        <p:xfrm>
          <a:off x="4371975" y="959702"/>
          <a:ext cx="7706898" cy="5672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313046"/>
              </p:ext>
            </p:extLst>
          </p:nvPr>
        </p:nvGraphicFramePr>
        <p:xfrm>
          <a:off x="242977" y="1496869"/>
          <a:ext cx="5326812" cy="3458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0761">
                  <a:extLst>
                    <a:ext uri="{9D8B030D-6E8A-4147-A177-3AD203B41FA5}">
                      <a16:colId xmlns:a16="http://schemas.microsoft.com/office/drawing/2014/main" xmlns="" val="357032351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2452405686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xmlns="" val="3105609866"/>
                    </a:ext>
                  </a:extLst>
                </a:gridCol>
              </a:tblGrid>
              <a:tr h="4176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Группы</a:t>
                      </a:r>
                      <a:endParaRPr lang="ru-RU" sz="1800" b="0" i="0" dirty="0">
                        <a:solidFill>
                          <a:srgbClr val="00206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Среднее</a:t>
                      </a:r>
                      <a:endParaRPr lang="ru-RU" sz="1800" b="0" i="0" dirty="0">
                        <a:solidFill>
                          <a:srgbClr val="00206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Медиана</a:t>
                      </a:r>
                      <a:endParaRPr lang="ru-RU" sz="1800" b="0" i="0" dirty="0">
                        <a:solidFill>
                          <a:srgbClr val="00206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4003170"/>
                  </a:ext>
                </a:extLst>
              </a:tr>
              <a:tr h="4383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Работающие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4,59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86691968"/>
                  </a:ext>
                </a:extLst>
              </a:tr>
              <a:tr h="4383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Руководители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6,23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5713646"/>
                  </a:ext>
                </a:extLst>
              </a:tr>
              <a:tr h="108205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Специалисты высшей квалификации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7,51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4187035"/>
                  </a:ext>
                </a:extLst>
              </a:tr>
              <a:tr h="108205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Специалисты средней квалификации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5,4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7355538"/>
                  </a:ext>
                </a:extLst>
              </a:tr>
            </a:tbl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134DDB50-D343-4B59-821B-B322AF69BACC}"/>
              </a:ext>
            </a:extLst>
          </p:cNvPr>
          <p:cNvSpPr/>
          <p:nvPr/>
        </p:nvSpPr>
        <p:spPr>
          <a:xfrm>
            <a:off x="242977" y="2710009"/>
            <a:ext cx="5346063" cy="106679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79867E6-852D-40AD-83C8-8270DCB81CF6}"/>
              </a:ext>
            </a:extLst>
          </p:cNvPr>
          <p:cNvSpPr txBox="1"/>
          <p:nvPr/>
        </p:nvSpPr>
        <p:spPr>
          <a:xfrm>
            <a:off x="233477" y="6567549"/>
            <a:ext cx="1195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Источник: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РМЭЗ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НИУ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ВШЭ, 201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8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г., 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N = 5060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989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36888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xmlns="" id="{B8432073-A2C3-4411-91DE-8C70071151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296215"/>
              </p:ext>
            </p:extLst>
          </p:nvPr>
        </p:nvGraphicFramePr>
        <p:xfrm>
          <a:off x="951331" y="1155582"/>
          <a:ext cx="10289337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F9ABB4CF-3E73-4E30-A820-5DA810CAD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989" y="143414"/>
            <a:ext cx="10515600" cy="707368"/>
          </a:xfrm>
        </p:spPr>
        <p:txBody>
          <a:bodyPr>
            <a:noAutofit/>
          </a:bodyPr>
          <a:lstStyle/>
          <a:p>
            <a:r>
              <a:rPr lang="ru-RU" sz="4900" dirty="0">
                <a:solidFill>
                  <a:srgbClr val="002060"/>
                </a:solidFill>
                <a:latin typeface="Garamond" panose="02020404030301010803" pitchFamily="18" charset="0"/>
              </a:rPr>
              <a:t>Интегральный индекс качества </a:t>
            </a:r>
            <a:r>
              <a:rPr lang="ru-RU" sz="4900" dirty="0" err="1">
                <a:solidFill>
                  <a:srgbClr val="002060"/>
                </a:solidFill>
                <a:latin typeface="Garamond" panose="02020404030301010803" pitchFamily="18" charset="0"/>
              </a:rPr>
              <a:t>ОЧК</a:t>
            </a:r>
            <a:r>
              <a:rPr lang="ru-RU" sz="4900" i="1" baseline="-25000" dirty="0" err="1">
                <a:solidFill>
                  <a:srgbClr val="002060"/>
                </a:solidFill>
                <a:latin typeface="Garamond" panose="02020404030301010803" pitchFamily="18" charset="0"/>
              </a:rPr>
              <a:t>проф</a:t>
            </a:r>
            <a:endParaRPr lang="ru-RU" sz="4900" i="1" baseline="-250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3F978C4-485F-4CC9-8952-9034DB8B25BB}"/>
              </a:ext>
            </a:extLst>
          </p:cNvPr>
          <p:cNvSpPr txBox="1"/>
          <p:nvPr/>
        </p:nvSpPr>
        <p:spPr>
          <a:xfrm>
            <a:off x="233477" y="6567549"/>
            <a:ext cx="1195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Источник: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РМЭЗ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НИУ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ВШЭ, 201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8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г., 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N = 5060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10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988" y="143414"/>
            <a:ext cx="11880012" cy="707368"/>
          </a:xfrm>
        </p:spPr>
        <p:txBody>
          <a:bodyPr>
            <a:noAutofit/>
          </a:bodyPr>
          <a:lstStyle/>
          <a:p>
            <a:r>
              <a:rPr lang="ru-RU" sz="4900" dirty="0">
                <a:solidFill>
                  <a:srgbClr val="002060"/>
                </a:solidFill>
                <a:latin typeface="Garamond" panose="02020404030301010803" pitchFamily="18" charset="0"/>
              </a:rPr>
              <a:t>Качество ОЧК профессионалов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36888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09401A2E-7FA8-4626-A7EE-2FDDABAB6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292183"/>
              </p:ext>
            </p:extLst>
          </p:nvPr>
        </p:nvGraphicFramePr>
        <p:xfrm>
          <a:off x="303224" y="1118426"/>
          <a:ext cx="11542782" cy="2374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3602">
                  <a:extLst>
                    <a:ext uri="{9D8B030D-6E8A-4147-A177-3AD203B41FA5}">
                      <a16:colId xmlns:a16="http://schemas.microsoft.com/office/drawing/2014/main" xmlns="" val="316102155"/>
                    </a:ext>
                  </a:extLst>
                </a:gridCol>
                <a:gridCol w="1745836">
                  <a:extLst>
                    <a:ext uri="{9D8B030D-6E8A-4147-A177-3AD203B41FA5}">
                      <a16:colId xmlns:a16="http://schemas.microsoft.com/office/drawing/2014/main" xmlns="" val="2968673917"/>
                    </a:ext>
                  </a:extLst>
                </a:gridCol>
                <a:gridCol w="1745836">
                  <a:extLst>
                    <a:ext uri="{9D8B030D-6E8A-4147-A177-3AD203B41FA5}">
                      <a16:colId xmlns:a16="http://schemas.microsoft.com/office/drawing/2014/main" xmlns="" val="172977568"/>
                    </a:ext>
                  </a:extLst>
                </a:gridCol>
                <a:gridCol w="1745836">
                  <a:extLst>
                    <a:ext uri="{9D8B030D-6E8A-4147-A177-3AD203B41FA5}">
                      <a16:colId xmlns:a16="http://schemas.microsoft.com/office/drawing/2014/main" xmlns="" val="564913606"/>
                    </a:ext>
                  </a:extLst>
                </a:gridCol>
                <a:gridCol w="1745836">
                  <a:extLst>
                    <a:ext uri="{9D8B030D-6E8A-4147-A177-3AD203B41FA5}">
                      <a16:colId xmlns:a16="http://schemas.microsoft.com/office/drawing/2014/main" xmlns="" val="2090568775"/>
                    </a:ext>
                  </a:extLst>
                </a:gridCol>
                <a:gridCol w="1745836">
                  <a:extLst>
                    <a:ext uri="{9D8B030D-6E8A-4147-A177-3AD203B41FA5}">
                      <a16:colId xmlns:a16="http://schemas.microsoft.com/office/drawing/2014/main" xmlns="" val="40571598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Показатели</a:t>
                      </a:r>
                      <a:endParaRPr lang="ru-RU" sz="1800" b="0" i="0" dirty="0">
                        <a:solidFill>
                          <a:srgbClr val="00206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Низкое, </a:t>
                      </a:r>
                    </a:p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%</a:t>
                      </a:r>
                      <a:endParaRPr lang="ru-RU" dirty="0"/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Среднее, </a:t>
                      </a:r>
                    </a:p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%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Выше среднего, %</a:t>
                      </a:r>
                      <a:endParaRPr lang="ru-RU" b="0" dirty="0"/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Высокое,</a:t>
                      </a:r>
                    </a:p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 %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Очень высокое, %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4003170"/>
                  </a:ext>
                </a:extLst>
              </a:tr>
              <a:tr h="347515">
                <a:tc gridSpan="6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Количество лет обучения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074492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Менее 15 лет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86,7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9,0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47885324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15-16 лет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89,2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70,1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69171231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17-19 лет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29,6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74,7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86691968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19 и более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25,3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5713646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B0B0F85E-BC84-41BB-8350-9A81CF777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300555"/>
              </p:ext>
            </p:extLst>
          </p:nvPr>
        </p:nvGraphicFramePr>
        <p:xfrm>
          <a:off x="303223" y="3503785"/>
          <a:ext cx="11542781" cy="695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6471">
                  <a:extLst>
                    <a:ext uri="{9D8B030D-6E8A-4147-A177-3AD203B41FA5}">
                      <a16:colId xmlns:a16="http://schemas.microsoft.com/office/drawing/2014/main" xmlns="" val="124702892"/>
                    </a:ext>
                  </a:extLst>
                </a:gridCol>
                <a:gridCol w="2916257">
                  <a:extLst>
                    <a:ext uri="{9D8B030D-6E8A-4147-A177-3AD203B41FA5}">
                      <a16:colId xmlns:a16="http://schemas.microsoft.com/office/drawing/2014/main" xmlns="" val="1558847860"/>
                    </a:ext>
                  </a:extLst>
                </a:gridCol>
                <a:gridCol w="1772239">
                  <a:extLst>
                    <a:ext uri="{9D8B030D-6E8A-4147-A177-3AD203B41FA5}">
                      <a16:colId xmlns:a16="http://schemas.microsoft.com/office/drawing/2014/main" xmlns="" val="2524780990"/>
                    </a:ext>
                  </a:extLst>
                </a:gridCol>
                <a:gridCol w="1725105">
                  <a:extLst>
                    <a:ext uri="{9D8B030D-6E8A-4147-A177-3AD203B41FA5}">
                      <a16:colId xmlns:a16="http://schemas.microsoft.com/office/drawing/2014/main" xmlns="" val="1403140725"/>
                    </a:ext>
                  </a:extLst>
                </a:gridCol>
                <a:gridCol w="1772239">
                  <a:extLst>
                    <a:ext uri="{9D8B030D-6E8A-4147-A177-3AD203B41FA5}">
                      <a16:colId xmlns:a16="http://schemas.microsoft.com/office/drawing/2014/main" xmlns="" val="4071580503"/>
                    </a:ext>
                  </a:extLst>
                </a:gridCol>
                <a:gridCol w="1740470">
                  <a:extLst>
                    <a:ext uri="{9D8B030D-6E8A-4147-A177-3AD203B41FA5}">
                      <a16:colId xmlns:a16="http://schemas.microsoft.com/office/drawing/2014/main" xmlns="" val="1229523580"/>
                    </a:ext>
                  </a:extLst>
                </a:gridCol>
              </a:tblGrid>
              <a:tr h="347515">
                <a:tc gridSpan="6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Наличие диплома о высшем образовании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43762398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18,9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86,8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97,4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6729915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xmlns="" id="{3288E2F5-8B9A-4269-A01B-763FC0547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710644"/>
              </p:ext>
            </p:extLst>
          </p:nvPr>
        </p:nvGraphicFramePr>
        <p:xfrm>
          <a:off x="324609" y="4265181"/>
          <a:ext cx="11542781" cy="1042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6471">
                  <a:extLst>
                    <a:ext uri="{9D8B030D-6E8A-4147-A177-3AD203B41FA5}">
                      <a16:colId xmlns:a16="http://schemas.microsoft.com/office/drawing/2014/main" xmlns="" val="124702892"/>
                    </a:ext>
                  </a:extLst>
                </a:gridCol>
                <a:gridCol w="2866590">
                  <a:extLst>
                    <a:ext uri="{9D8B030D-6E8A-4147-A177-3AD203B41FA5}">
                      <a16:colId xmlns:a16="http://schemas.microsoft.com/office/drawing/2014/main" xmlns="" val="1558847860"/>
                    </a:ext>
                  </a:extLst>
                </a:gridCol>
                <a:gridCol w="1800520">
                  <a:extLst>
                    <a:ext uri="{9D8B030D-6E8A-4147-A177-3AD203B41FA5}">
                      <a16:colId xmlns:a16="http://schemas.microsoft.com/office/drawing/2014/main" xmlns="" val="2524780990"/>
                    </a:ext>
                  </a:extLst>
                </a:gridCol>
                <a:gridCol w="1725105">
                  <a:extLst>
                    <a:ext uri="{9D8B030D-6E8A-4147-A177-3AD203B41FA5}">
                      <a16:colId xmlns:a16="http://schemas.microsoft.com/office/drawing/2014/main" xmlns="" val="1403140725"/>
                    </a:ext>
                  </a:extLst>
                </a:gridCol>
                <a:gridCol w="1772239">
                  <a:extLst>
                    <a:ext uri="{9D8B030D-6E8A-4147-A177-3AD203B41FA5}">
                      <a16:colId xmlns:a16="http://schemas.microsoft.com/office/drawing/2014/main" xmlns="" val="4071580503"/>
                    </a:ext>
                  </a:extLst>
                </a:gridCol>
                <a:gridCol w="1761856">
                  <a:extLst>
                    <a:ext uri="{9D8B030D-6E8A-4147-A177-3AD203B41FA5}">
                      <a16:colId xmlns:a16="http://schemas.microsoft.com/office/drawing/2014/main" xmlns="" val="1229523580"/>
                    </a:ext>
                  </a:extLst>
                </a:gridCol>
              </a:tblGrid>
              <a:tr h="347515">
                <a:tc gridSpan="6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Получали высшее образование очно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43762398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C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66,4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C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67,9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C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59,1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6729915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5736734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xmlns="" id="{F9A3E8B0-CC1B-4B35-A16E-7DB609084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13970"/>
              </p:ext>
            </p:extLst>
          </p:nvPr>
        </p:nvGraphicFramePr>
        <p:xfrm>
          <a:off x="311928" y="4967135"/>
          <a:ext cx="11542781" cy="695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6471">
                  <a:extLst>
                    <a:ext uri="{9D8B030D-6E8A-4147-A177-3AD203B41FA5}">
                      <a16:colId xmlns:a16="http://schemas.microsoft.com/office/drawing/2014/main" xmlns="" val="124702892"/>
                    </a:ext>
                  </a:extLst>
                </a:gridCol>
                <a:gridCol w="2869126">
                  <a:extLst>
                    <a:ext uri="{9D8B030D-6E8A-4147-A177-3AD203B41FA5}">
                      <a16:colId xmlns:a16="http://schemas.microsoft.com/office/drawing/2014/main" xmlns="" val="1558847860"/>
                    </a:ext>
                  </a:extLst>
                </a:gridCol>
                <a:gridCol w="1809947">
                  <a:extLst>
                    <a:ext uri="{9D8B030D-6E8A-4147-A177-3AD203B41FA5}">
                      <a16:colId xmlns:a16="http://schemas.microsoft.com/office/drawing/2014/main" xmlns="" val="2524780990"/>
                    </a:ext>
                  </a:extLst>
                </a:gridCol>
                <a:gridCol w="1725105">
                  <a:extLst>
                    <a:ext uri="{9D8B030D-6E8A-4147-A177-3AD203B41FA5}">
                      <a16:colId xmlns:a16="http://schemas.microsoft.com/office/drawing/2014/main" xmlns="" val="1403140725"/>
                    </a:ext>
                  </a:extLst>
                </a:gridCol>
                <a:gridCol w="1772239">
                  <a:extLst>
                    <a:ext uri="{9D8B030D-6E8A-4147-A177-3AD203B41FA5}">
                      <a16:colId xmlns:a16="http://schemas.microsoft.com/office/drawing/2014/main" xmlns="" val="4071580503"/>
                    </a:ext>
                  </a:extLst>
                </a:gridCol>
                <a:gridCol w="1749893">
                  <a:extLst>
                    <a:ext uri="{9D8B030D-6E8A-4147-A177-3AD203B41FA5}">
                      <a16:colId xmlns:a16="http://schemas.microsoft.com/office/drawing/2014/main" xmlns="" val="1229523580"/>
                    </a:ext>
                  </a:extLst>
                </a:gridCol>
              </a:tblGrid>
              <a:tr h="347515">
                <a:tc gridSpan="6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Работают по профилю полученного образования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43762398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28,3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28,9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34,6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40,1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672991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A46CA63-9F9F-4D42-A535-58E165622CC3}"/>
              </a:ext>
            </a:extLst>
          </p:cNvPr>
          <p:cNvSpPr txBox="1"/>
          <p:nvPr/>
        </p:nvSpPr>
        <p:spPr>
          <a:xfrm>
            <a:off x="167329" y="6194842"/>
            <a:ext cx="11687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Roboto" panose="02000000000000000000" pitchFamily="2" charset="0"/>
                <a:ea typeface="Roboto" panose="02000000000000000000" pitchFamily="2" charset="0"/>
              </a:rPr>
              <a:t>* </a:t>
            </a:r>
            <a:r>
              <a:rPr lang="ru-RU" sz="1600" i="1" dirty="0">
                <a:latin typeface="Roboto light" panose="02000000000000000000" pitchFamily="2" charset="0"/>
                <a:ea typeface="Roboto light" panose="02000000000000000000" pitchFamily="2" charset="0"/>
              </a:rPr>
              <a:t>Проверялось совпадение первых трех цифр кода </a:t>
            </a:r>
            <a:r>
              <a:rPr lang="en-US" sz="1600" i="1" dirty="0">
                <a:latin typeface="Roboto light" panose="02000000000000000000" pitchFamily="2" charset="0"/>
                <a:ea typeface="Roboto light" panose="02000000000000000000" pitchFamily="2" charset="0"/>
              </a:rPr>
              <a:t>ISCO-06 </a:t>
            </a:r>
            <a:r>
              <a:rPr lang="ru-RU" sz="1600" i="1" dirty="0">
                <a:latin typeface="Roboto light" panose="02000000000000000000" pitchFamily="2" charset="0"/>
                <a:ea typeface="Roboto light" panose="02000000000000000000" pitchFamily="2" charset="0"/>
              </a:rPr>
              <a:t>полученного образования и выполняемой работы</a:t>
            </a:r>
            <a:endParaRPr lang="ru-RU" sz="1600" i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ABD0297-5A9D-40AA-8203-755ED4279763}"/>
              </a:ext>
            </a:extLst>
          </p:cNvPr>
          <p:cNvSpPr txBox="1"/>
          <p:nvPr/>
        </p:nvSpPr>
        <p:spPr>
          <a:xfrm>
            <a:off x="233477" y="6567549"/>
            <a:ext cx="1195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Источник: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РМЭЗ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НИУ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ВШЭ, 201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8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г., 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N = 5060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504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36888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09401A2E-7FA8-4626-A7EE-2FDDABAB6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798323"/>
              </p:ext>
            </p:extLst>
          </p:nvPr>
        </p:nvGraphicFramePr>
        <p:xfrm>
          <a:off x="303224" y="1118426"/>
          <a:ext cx="11542782" cy="4337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3602">
                  <a:extLst>
                    <a:ext uri="{9D8B030D-6E8A-4147-A177-3AD203B41FA5}">
                      <a16:colId xmlns:a16="http://schemas.microsoft.com/office/drawing/2014/main" xmlns="" val="316102155"/>
                    </a:ext>
                  </a:extLst>
                </a:gridCol>
                <a:gridCol w="701030">
                  <a:extLst>
                    <a:ext uri="{9D8B030D-6E8A-4147-A177-3AD203B41FA5}">
                      <a16:colId xmlns:a16="http://schemas.microsoft.com/office/drawing/2014/main" xmlns="" val="2968673917"/>
                    </a:ext>
                  </a:extLst>
                </a:gridCol>
                <a:gridCol w="1044806">
                  <a:extLst>
                    <a:ext uri="{9D8B030D-6E8A-4147-A177-3AD203B41FA5}">
                      <a16:colId xmlns:a16="http://schemas.microsoft.com/office/drawing/2014/main" xmlns="" val="1164828772"/>
                    </a:ext>
                  </a:extLst>
                </a:gridCol>
                <a:gridCol w="1745836">
                  <a:extLst>
                    <a:ext uri="{9D8B030D-6E8A-4147-A177-3AD203B41FA5}">
                      <a16:colId xmlns:a16="http://schemas.microsoft.com/office/drawing/2014/main" xmlns="" val="172977568"/>
                    </a:ext>
                  </a:extLst>
                </a:gridCol>
                <a:gridCol w="1745836">
                  <a:extLst>
                    <a:ext uri="{9D8B030D-6E8A-4147-A177-3AD203B41FA5}">
                      <a16:colId xmlns:a16="http://schemas.microsoft.com/office/drawing/2014/main" xmlns="" val="564913606"/>
                    </a:ext>
                  </a:extLst>
                </a:gridCol>
                <a:gridCol w="1745836">
                  <a:extLst>
                    <a:ext uri="{9D8B030D-6E8A-4147-A177-3AD203B41FA5}">
                      <a16:colId xmlns:a16="http://schemas.microsoft.com/office/drawing/2014/main" xmlns="" val="2090568775"/>
                    </a:ext>
                  </a:extLst>
                </a:gridCol>
                <a:gridCol w="1745836">
                  <a:extLst>
                    <a:ext uri="{9D8B030D-6E8A-4147-A177-3AD203B41FA5}">
                      <a16:colId xmlns:a16="http://schemas.microsoft.com/office/drawing/2014/main" xmlns="" val="40571598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Показатели</a:t>
                      </a:r>
                      <a:endParaRPr lang="ru-RU" sz="1800" b="0" i="0" dirty="0">
                        <a:solidFill>
                          <a:srgbClr val="00206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Низкое, </a:t>
                      </a:r>
                    </a:p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%</a:t>
                      </a:r>
                      <a:endParaRPr lang="ru-RU" dirty="0"/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dirty="0"/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Среднее, </a:t>
                      </a:r>
                    </a:p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%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Выше среднего, %</a:t>
                      </a:r>
                      <a:endParaRPr lang="ru-RU" b="0" dirty="0"/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Высокое,</a:t>
                      </a:r>
                    </a:p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 %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Очень высокое, %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4003170"/>
                  </a:ext>
                </a:extLst>
              </a:tr>
              <a:tr h="347515">
                <a:tc gridSpan="7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Типичные представители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074492"/>
                  </a:ext>
                </a:extLst>
              </a:tr>
              <a:tr h="347515">
                <a:tc grid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Преподаватели высшего образования, промышленные инженеры, терапевты и врачи-специалисты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86691968"/>
                  </a:ext>
                </a:extLst>
              </a:tr>
              <a:tr h="347515">
                <a:tc grid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Юристы, инженеры, супервайзеры в финансах и страховании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6,4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14,5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9,3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0695421"/>
                  </a:ext>
                </a:extLst>
              </a:tr>
              <a:tr h="347515">
                <a:tc grid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Учителя среднего образования, экономисты, бухгалтеры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выс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квалл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26,0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14,8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1710996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89C92E3-330E-426C-90F4-219B752DF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988" y="143414"/>
            <a:ext cx="11880012" cy="707368"/>
          </a:xfrm>
        </p:spPr>
        <p:txBody>
          <a:bodyPr>
            <a:noAutofit/>
          </a:bodyPr>
          <a:lstStyle/>
          <a:p>
            <a:r>
              <a:rPr lang="ru-RU" sz="4900" dirty="0">
                <a:solidFill>
                  <a:srgbClr val="002060"/>
                </a:solidFill>
                <a:latin typeface="Garamond" panose="02020404030301010803" pitchFamily="18" charset="0"/>
              </a:rPr>
              <a:t>Качество ОЧК профессионалов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A290757-073B-4E44-9B7D-8033B7E58E94}"/>
              </a:ext>
            </a:extLst>
          </p:cNvPr>
          <p:cNvSpPr txBox="1"/>
          <p:nvPr/>
        </p:nvSpPr>
        <p:spPr>
          <a:xfrm>
            <a:off x="233477" y="6567549"/>
            <a:ext cx="1195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Источник: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РМЭЗ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НИУ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ВШЭ, 201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8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г., 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N = 5060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439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36888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09401A2E-7FA8-4626-A7EE-2FDDABAB6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328933"/>
              </p:ext>
            </p:extLst>
          </p:nvPr>
        </p:nvGraphicFramePr>
        <p:xfrm>
          <a:off x="303224" y="1118426"/>
          <a:ext cx="11542782" cy="4032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3602">
                  <a:extLst>
                    <a:ext uri="{9D8B030D-6E8A-4147-A177-3AD203B41FA5}">
                      <a16:colId xmlns:a16="http://schemas.microsoft.com/office/drawing/2014/main" xmlns="" val="316102155"/>
                    </a:ext>
                  </a:extLst>
                </a:gridCol>
                <a:gridCol w="701030">
                  <a:extLst>
                    <a:ext uri="{9D8B030D-6E8A-4147-A177-3AD203B41FA5}">
                      <a16:colId xmlns:a16="http://schemas.microsoft.com/office/drawing/2014/main" xmlns="" val="2968673917"/>
                    </a:ext>
                  </a:extLst>
                </a:gridCol>
                <a:gridCol w="1044806">
                  <a:extLst>
                    <a:ext uri="{9D8B030D-6E8A-4147-A177-3AD203B41FA5}">
                      <a16:colId xmlns:a16="http://schemas.microsoft.com/office/drawing/2014/main" xmlns="" val="1164828772"/>
                    </a:ext>
                  </a:extLst>
                </a:gridCol>
                <a:gridCol w="1745836">
                  <a:extLst>
                    <a:ext uri="{9D8B030D-6E8A-4147-A177-3AD203B41FA5}">
                      <a16:colId xmlns:a16="http://schemas.microsoft.com/office/drawing/2014/main" xmlns="" val="172977568"/>
                    </a:ext>
                  </a:extLst>
                </a:gridCol>
                <a:gridCol w="1745836">
                  <a:extLst>
                    <a:ext uri="{9D8B030D-6E8A-4147-A177-3AD203B41FA5}">
                      <a16:colId xmlns:a16="http://schemas.microsoft.com/office/drawing/2014/main" xmlns="" val="564913606"/>
                    </a:ext>
                  </a:extLst>
                </a:gridCol>
                <a:gridCol w="1745836">
                  <a:extLst>
                    <a:ext uri="{9D8B030D-6E8A-4147-A177-3AD203B41FA5}">
                      <a16:colId xmlns:a16="http://schemas.microsoft.com/office/drawing/2014/main" xmlns="" val="2090568775"/>
                    </a:ext>
                  </a:extLst>
                </a:gridCol>
                <a:gridCol w="1745836">
                  <a:extLst>
                    <a:ext uri="{9D8B030D-6E8A-4147-A177-3AD203B41FA5}">
                      <a16:colId xmlns:a16="http://schemas.microsoft.com/office/drawing/2014/main" xmlns="" val="40571598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Показатели</a:t>
                      </a:r>
                      <a:endParaRPr lang="ru-RU" sz="1800" b="0" i="0" dirty="0">
                        <a:solidFill>
                          <a:srgbClr val="00206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Низкое, </a:t>
                      </a:r>
                    </a:p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%</a:t>
                      </a:r>
                      <a:endParaRPr lang="ru-RU" dirty="0"/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dirty="0"/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Среднее, </a:t>
                      </a:r>
                    </a:p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%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Выше среднего, %</a:t>
                      </a:r>
                      <a:endParaRPr lang="ru-RU" b="0" dirty="0"/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Высокое,</a:t>
                      </a:r>
                    </a:p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 %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Очень высокое, %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4003170"/>
                  </a:ext>
                </a:extLst>
              </a:tr>
              <a:tr h="347515">
                <a:tc gridSpan="7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Типичные представители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074492"/>
                  </a:ext>
                </a:extLst>
              </a:tr>
              <a:tr h="347515">
                <a:tc grid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Учителя начального образования, библиотекари, полицейские инспекторы, фармацевты, стоматологи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7,7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25,4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8,0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86691968"/>
                  </a:ext>
                </a:extLst>
              </a:tr>
              <a:tr h="347515">
                <a:tc grid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Прочие бухгалтеры и преподаватели, линейные банковские служащие, финансово-страховые служащие, рядовые чиновники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42,3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33,1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15,7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0695421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9A7095E-D191-4267-8BF9-34AB44F06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988" y="143414"/>
            <a:ext cx="11880012" cy="707368"/>
          </a:xfrm>
        </p:spPr>
        <p:txBody>
          <a:bodyPr>
            <a:noAutofit/>
          </a:bodyPr>
          <a:lstStyle/>
          <a:p>
            <a:r>
              <a:rPr lang="ru-RU" sz="4900" dirty="0">
                <a:solidFill>
                  <a:srgbClr val="002060"/>
                </a:solidFill>
                <a:latin typeface="Garamond" panose="02020404030301010803" pitchFamily="18" charset="0"/>
              </a:rPr>
              <a:t>Качество ОЧК профессионалов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4A2D4BC-7C96-412C-89B4-D83709C45293}"/>
              </a:ext>
            </a:extLst>
          </p:cNvPr>
          <p:cNvSpPr txBox="1"/>
          <p:nvPr/>
        </p:nvSpPr>
        <p:spPr>
          <a:xfrm>
            <a:off x="233477" y="6567549"/>
            <a:ext cx="1195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Источник: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РМЭЗ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НИУ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ВШЭ, 201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8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г., 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N = 5060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895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988" y="143414"/>
            <a:ext cx="11880012" cy="707368"/>
          </a:xfrm>
        </p:spPr>
        <p:txBody>
          <a:bodyPr>
            <a:noAutofit/>
          </a:bodyPr>
          <a:lstStyle/>
          <a:p>
            <a:r>
              <a:rPr lang="ru-RU" sz="4900" dirty="0">
                <a:solidFill>
                  <a:srgbClr val="002060"/>
                </a:solidFill>
                <a:latin typeface="Garamond" panose="02020404030301010803" pitchFamily="18" charset="0"/>
              </a:rPr>
              <a:t>Качество ОЧК и зарплата профессионалов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36888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29020F6-8D3F-4AC2-A3C8-316069928D0C}"/>
              </a:ext>
            </a:extLst>
          </p:cNvPr>
          <p:cNvSpPr txBox="1"/>
          <p:nvPr/>
        </p:nvSpPr>
        <p:spPr>
          <a:xfrm>
            <a:off x="233477" y="6567549"/>
            <a:ext cx="1195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Источник: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РМЭЗ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НИУ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ВШЭ, 201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9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г., 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N = 1084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955102F-F9C7-471D-A4DE-458838322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587" y="1290326"/>
            <a:ext cx="11546825" cy="5301712"/>
          </a:xfrm>
          <a:prstGeom prst="rect">
            <a:avLst/>
          </a:prstGeom>
        </p:spPr>
      </p:pic>
      <p:sp>
        <p:nvSpPr>
          <p:cNvPr id="8" name="Объект 2">
            <a:extLst>
              <a:ext uri="{FF2B5EF4-FFF2-40B4-BE49-F238E27FC236}">
                <a16:creationId xmlns:a16="http://schemas.microsoft.com/office/drawing/2014/main" xmlns="" id="{0700077A-71F4-4DCD-A5AC-557FCAF2A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726" y="959703"/>
            <a:ext cx="11645686" cy="49317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Средняя почасовая оплата труда профессионалов с разным качеством ОЧК</a:t>
            </a:r>
          </a:p>
        </p:txBody>
      </p:sp>
    </p:spTree>
    <p:extLst>
      <p:ext uri="{BB962C8B-B14F-4D97-AF65-F5344CB8AC3E}">
        <p14:creationId xmlns:p14="http://schemas.microsoft.com/office/powerpoint/2010/main" val="3542065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988" y="143414"/>
            <a:ext cx="11880012" cy="707368"/>
          </a:xfrm>
        </p:spPr>
        <p:txBody>
          <a:bodyPr>
            <a:noAutofit/>
          </a:bodyPr>
          <a:lstStyle/>
          <a:p>
            <a:r>
              <a:rPr lang="ru-RU" sz="4900" dirty="0">
                <a:solidFill>
                  <a:srgbClr val="002060"/>
                </a:solidFill>
                <a:latin typeface="Garamond" panose="02020404030301010803" pitchFamily="18" charset="0"/>
              </a:rPr>
              <a:t>Качество ОЧК и доходная стратификация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36888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cx1="http://schemas.microsoft.com/office/drawing/2015/9/8/chartex" xmlns="" Requires="cx1">
          <p:graphicFrame>
            <p:nvGraphicFramePr>
              <p:cNvPr id="5" name="Диаграмма 4">
                <a:extLst>
                  <a:ext uri="{FF2B5EF4-FFF2-40B4-BE49-F238E27FC236}">
                    <a16:creationId xmlns:a16="http://schemas.microsoft.com/office/drawing/2014/main" id="{6AA6879F-D386-4D2F-9216-F6445877A05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112507761"/>
                  </p:ext>
                </p:extLst>
              </p:nvPr>
            </p:nvGraphicFramePr>
            <p:xfrm>
              <a:off x="329337" y="1320803"/>
              <a:ext cx="11568023" cy="5253351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5" name="Диаграмма 4">
                <a:extLst>
                  <a:ext uri="{FF2B5EF4-FFF2-40B4-BE49-F238E27FC236}">
                    <a16:creationId xmlns:a16="http://schemas.microsoft.com/office/drawing/2014/main" xmlns="" xmlns:cx1="http://schemas.microsoft.com/office/drawing/2015/9/8/chartex" id="{6AA6879F-D386-4D2F-9216-F6445877A05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9337" y="1320803"/>
                <a:ext cx="11568023" cy="5253351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2E15152-45EA-44ED-AA83-A755ED87A01F}"/>
              </a:ext>
            </a:extLst>
          </p:cNvPr>
          <p:cNvSpPr txBox="1"/>
          <p:nvPr/>
        </p:nvSpPr>
        <p:spPr>
          <a:xfrm>
            <a:off x="243637" y="6567549"/>
            <a:ext cx="1195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Источник: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РМЭЗ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НИУ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ВШЭ, 2018 г., 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N = 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5060, 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xmlns="" id="{68FBAD90-3E0E-4E83-B692-2EDEE4C08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726" y="817463"/>
            <a:ext cx="11645686" cy="70736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Среднедушевые доходы работающих с разным качеством ОЧК, разы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относительно медианы доходного распределения в поселениях соответствующего типа</a:t>
            </a:r>
            <a:endParaRPr lang="ru-RU" sz="16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59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8005C9-79FF-4960-8D7C-7848E1DEB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511" y="121273"/>
            <a:ext cx="11490975" cy="1325563"/>
          </a:xfrm>
        </p:spPr>
        <p:txBody>
          <a:bodyPr anchor="t">
            <a:normAutofit fontScale="90000"/>
          </a:bodyPr>
          <a:lstStyle/>
          <a:p>
            <a:r>
              <a:rPr lang="ru-RU" sz="5400" dirty="0">
                <a:solidFill>
                  <a:srgbClr val="002060"/>
                </a:solidFill>
                <a:latin typeface="Garamond" panose="02020404030301010803" pitchFamily="18" charset="0"/>
              </a:rPr>
              <a:t>Тематика исследований</a:t>
            </a:r>
            <a:br>
              <a:rPr lang="ru-RU" sz="5400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ru-RU" sz="54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5B2EC4A-0935-47E7-8FFC-1F413C6CCE64}"/>
              </a:ext>
            </a:extLst>
          </p:cNvPr>
          <p:cNvSpPr/>
          <p:nvPr/>
        </p:nvSpPr>
        <p:spPr>
          <a:xfrm>
            <a:off x="350511" y="876333"/>
            <a:ext cx="11490975" cy="6042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latin typeface="Roboto" panose="02000000000000000000" pitchFamily="2" charset="0"/>
                <a:ea typeface="Roboto" panose="02000000000000000000" pitchFamily="2" charset="0"/>
              </a:rPr>
              <a:t>В области человеческого потенциала</a:t>
            </a:r>
          </a:p>
          <a:p>
            <a:pPr marL="285750" indent="-28575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ð"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Исследование состояния, динамики человеческого капитала отдельных групп российских работников</a:t>
            </a:r>
          </a:p>
          <a:p>
            <a:pPr marL="285750" indent="-28575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ð"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Разработка индекса человеческого капитала</a:t>
            </a:r>
          </a:p>
          <a:p>
            <a:pPr marL="285750" indent="-28575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ð"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Эмпирический анализ стратегий дополнительной подготовки школьников</a:t>
            </a:r>
          </a:p>
          <a:p>
            <a:pPr marL="285750" indent="-28575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ð"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Исследование стратегий профессионального роста работников ключевых отраслей российской экономики</a:t>
            </a:r>
          </a:p>
          <a:p>
            <a:pPr>
              <a:lnSpc>
                <a:spcPct val="150000"/>
              </a:lnSpc>
            </a:pPr>
            <a:r>
              <a:rPr lang="ru-RU" sz="2000" b="1" dirty="0" err="1">
                <a:latin typeface="Roboto" panose="02000000000000000000" pitchFamily="2" charset="0"/>
                <a:ea typeface="Roboto" panose="02000000000000000000" pitchFamily="2" charset="0"/>
              </a:rPr>
              <a:t>Стратификационные</a:t>
            </a:r>
            <a:r>
              <a:rPr lang="ru-RU" sz="2000" b="1" dirty="0">
                <a:latin typeface="Roboto" panose="02000000000000000000" pitchFamily="2" charset="0"/>
                <a:ea typeface="Roboto" panose="02000000000000000000" pitchFamily="2" charset="0"/>
              </a:rPr>
              <a:t> исследования</a:t>
            </a:r>
          </a:p>
          <a:p>
            <a:pPr marL="285750" indent="-28575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ð"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Анализ ресурсообеспеченности российских рабочих</a:t>
            </a:r>
          </a:p>
          <a:p>
            <a:pPr marL="285750" indent="-28575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ð"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Выявление факторов доходной стратификации и факторов неравенства жизненных шансов россиян </a:t>
            </a:r>
          </a:p>
          <a:p>
            <a:pPr marL="285750" indent="-28575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ð"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Выявление основных стилей жизни, досуговых практик и социально-психологическое состояние россиян</a:t>
            </a:r>
          </a:p>
        </p:txBody>
      </p:sp>
    </p:spTree>
    <p:extLst>
      <p:ext uri="{BB962C8B-B14F-4D97-AF65-F5344CB8AC3E}">
        <p14:creationId xmlns:p14="http://schemas.microsoft.com/office/powerpoint/2010/main" val="1081964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988" y="143414"/>
            <a:ext cx="11880012" cy="707368"/>
          </a:xfrm>
        </p:spPr>
        <p:txBody>
          <a:bodyPr>
            <a:noAutofit/>
          </a:bodyPr>
          <a:lstStyle/>
          <a:p>
            <a:r>
              <a:rPr lang="ru-RU" sz="4900" dirty="0">
                <a:solidFill>
                  <a:srgbClr val="002060"/>
                </a:solidFill>
                <a:latin typeface="Garamond" panose="02020404030301010803" pitchFamily="18" charset="0"/>
              </a:rPr>
              <a:t>ОЧК и жизненные шансы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36888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D5EA8C12-CB5E-4EF8-BE27-6A9D861602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862919"/>
              </p:ext>
            </p:extLst>
          </p:nvPr>
        </p:nvGraphicFramePr>
        <p:xfrm>
          <a:off x="658763" y="1042365"/>
          <a:ext cx="4729314" cy="5500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D957BAB0-7648-4388-B2BE-4308F0FDC6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814724"/>
              </p:ext>
            </p:extLst>
          </p:nvPr>
        </p:nvGraphicFramePr>
        <p:xfrm>
          <a:off x="6425381" y="34270"/>
          <a:ext cx="4729314" cy="6508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82E3C9E-C95D-4789-A1BB-45733FB5135F}"/>
              </a:ext>
            </a:extLst>
          </p:cNvPr>
          <p:cNvSpPr txBox="1"/>
          <p:nvPr/>
        </p:nvSpPr>
        <p:spPr>
          <a:xfrm>
            <a:off x="233477" y="6567549"/>
            <a:ext cx="1195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Источник: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РМЭЗ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НИУ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ВШЭ, 2018 г., 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N = 9835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139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988" y="143414"/>
            <a:ext cx="11880012" cy="707368"/>
          </a:xfrm>
        </p:spPr>
        <p:txBody>
          <a:bodyPr>
            <a:noAutofit/>
          </a:bodyPr>
          <a:lstStyle/>
          <a:p>
            <a:r>
              <a:rPr lang="ru-RU" sz="4900" dirty="0">
                <a:solidFill>
                  <a:srgbClr val="002060"/>
                </a:solidFill>
                <a:latin typeface="Garamond" panose="02020404030301010803" pitchFamily="18" charset="0"/>
              </a:rPr>
              <a:t>Здоровье и социальная стратификация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36888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E4816838-4AD1-4E34-B0C6-B43FFD861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326112"/>
              </p:ext>
            </p:extLst>
          </p:nvPr>
        </p:nvGraphicFramePr>
        <p:xfrm>
          <a:off x="1349829" y="1398476"/>
          <a:ext cx="8691084" cy="497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6171">
                  <a:extLst>
                    <a:ext uri="{9D8B030D-6E8A-4147-A177-3AD203B41FA5}">
                      <a16:colId xmlns:a16="http://schemas.microsoft.com/office/drawing/2014/main" xmlns="" val="3825265549"/>
                    </a:ext>
                  </a:extLst>
                </a:gridCol>
                <a:gridCol w="2168434">
                  <a:extLst>
                    <a:ext uri="{9D8B030D-6E8A-4147-A177-3AD203B41FA5}">
                      <a16:colId xmlns:a16="http://schemas.microsoft.com/office/drawing/2014/main" xmlns="" val="3557155716"/>
                    </a:ext>
                  </a:extLst>
                </a:gridCol>
                <a:gridCol w="1776479">
                  <a:extLst>
                    <a:ext uri="{9D8B030D-6E8A-4147-A177-3AD203B41FA5}">
                      <a16:colId xmlns:a16="http://schemas.microsoft.com/office/drawing/2014/main" xmlns="" val="928093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Плохое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Хорошее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2701097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Положение на оси Индекса жизненных шансов и рисков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(в сравнении со средними самооценками)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41573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Верхняя страта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0,617***</a:t>
                      </a:r>
                      <a:endParaRPr lang="ru-RU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2,067***</a:t>
                      </a:r>
                      <a:endParaRPr lang="ru-RU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18463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Нижняя страта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2,162***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rgbClr val="C0000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0,309***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3133284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Положение на оси среднедушевых доходов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(в сравнении с негативными самооценками)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080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Низкодоходные слои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1,00</a:t>
                      </a:r>
                      <a:endParaRPr lang="ru-RU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0,51***</a:t>
                      </a:r>
                      <a:endParaRPr lang="ru-RU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07525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Медианная группа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1,00</a:t>
                      </a:r>
                      <a:endParaRPr lang="ru-RU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1,45***</a:t>
                      </a:r>
                      <a:endParaRPr lang="ru-RU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5839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Среднедоходные слои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1,00</a:t>
                      </a:r>
                      <a:endParaRPr lang="ru-RU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rgbClr val="C0000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2,98***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52050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Высокодоходные слои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1,00</a:t>
                      </a:r>
                      <a:endParaRPr lang="ru-RU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rgbClr val="C0000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3,10***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95904098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Занятость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(в сравнении со средними самооценками)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20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20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38336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Наличие занятости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rgbClr val="C0000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0,378***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1,155***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3906271"/>
                  </a:ext>
                </a:extLst>
              </a:tr>
            </a:tbl>
          </a:graphicData>
        </a:graphic>
      </p:graphicFrame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649D7670-D055-445A-97D2-EF5634676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726" y="959703"/>
            <a:ext cx="11645686" cy="49317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Оценки влияния</a:t>
            </a:r>
            <a:r>
              <a:rPr lang="en-US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состояния здоровья </a:t>
            </a:r>
            <a:r>
              <a:rPr lang="en-US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exp(</a:t>
            </a:r>
            <a:r>
              <a:rPr lang="el-GR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β</a:t>
            </a:r>
            <a:r>
              <a:rPr lang="en-US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  <a:endParaRPr lang="ru-RU" sz="24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184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36888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BD5E6A57-0366-42CC-9921-72D3D0D2C8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6634772"/>
              </p:ext>
            </p:extLst>
          </p:nvPr>
        </p:nvGraphicFramePr>
        <p:xfrm>
          <a:off x="311988" y="1268411"/>
          <a:ext cx="5056425" cy="5211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D18EBE5F-228C-43A8-A48F-EE512FD1FE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6533854"/>
              </p:ext>
            </p:extLst>
          </p:nvPr>
        </p:nvGraphicFramePr>
        <p:xfrm>
          <a:off x="5368413" y="0"/>
          <a:ext cx="6820730" cy="6857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988" y="149215"/>
            <a:ext cx="11880012" cy="707368"/>
          </a:xfrm>
        </p:spPr>
        <p:txBody>
          <a:bodyPr>
            <a:noAutofit/>
          </a:bodyPr>
          <a:lstStyle/>
          <a:p>
            <a:r>
              <a:rPr lang="ru-RU" sz="4900" dirty="0">
                <a:solidFill>
                  <a:srgbClr val="002060"/>
                </a:solidFill>
                <a:latin typeface="Garamond" panose="02020404030301010803" pitchFamily="18" charset="0"/>
              </a:rPr>
              <a:t>Способы адаптации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6926742-CA14-43DF-97EC-97DBE1FC7877}"/>
              </a:ext>
            </a:extLst>
          </p:cNvPr>
          <p:cNvSpPr txBox="1"/>
          <p:nvPr/>
        </p:nvSpPr>
        <p:spPr>
          <a:xfrm>
            <a:off x="97043" y="6479454"/>
            <a:ext cx="5879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Данные опросов Института социологии ФНИСЦ РАН, 2003-2020 гг.</a:t>
            </a:r>
          </a:p>
        </p:txBody>
      </p:sp>
    </p:spTree>
    <p:extLst>
      <p:ext uri="{BB962C8B-B14F-4D97-AF65-F5344CB8AC3E}">
        <p14:creationId xmlns:p14="http://schemas.microsoft.com/office/powerpoint/2010/main" val="3543112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2BB0BCF-4BDC-40F2-93EB-030BC39FB702}"/>
              </a:ext>
            </a:extLst>
          </p:cNvPr>
          <p:cNvSpPr txBox="1"/>
          <p:nvPr/>
        </p:nvSpPr>
        <p:spPr>
          <a:xfrm>
            <a:off x="312420" y="56515"/>
            <a:ext cx="115062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900" dirty="0">
                <a:solidFill>
                  <a:srgbClr val="002060"/>
                </a:solidFill>
                <a:latin typeface="Garamond" panose="02020404030301010803" pitchFamily="18" charset="0"/>
                <a:ea typeface="Roboto" panose="02000000000000000000" pitchFamily="2" charset="0"/>
              </a:rPr>
              <a:t>Виды занятости российских работников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6AC1C4F-742A-4B3A-AF57-1D94ED06981E}"/>
              </a:ext>
            </a:extLst>
          </p:cNvPr>
          <p:cNvSpPr txBox="1"/>
          <p:nvPr/>
        </p:nvSpPr>
        <p:spPr>
          <a:xfrm>
            <a:off x="235131" y="6031875"/>
            <a:ext cx="1150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Переменные для кластерного анализа  отбирались на основе: </a:t>
            </a:r>
          </a:p>
          <a:p>
            <a:r>
              <a:rPr lang="en-US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Kalleberg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, 2000;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Гимпельсон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,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Капелюшников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, 2006; 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Mandel, 2017; </a:t>
            </a:r>
            <a:r>
              <a:rPr lang="en-US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Moortel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, </a:t>
            </a:r>
            <a:r>
              <a:rPr lang="en-US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Vanroelen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, 2017; Haines, 2018; </a:t>
            </a:r>
            <a:r>
              <a:rPr lang="en-US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Ojala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et al., 2018; 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и  др.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81103447-5736-48B8-9B5F-6FF641B9A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353675"/>
              </p:ext>
            </p:extLst>
          </p:nvPr>
        </p:nvGraphicFramePr>
        <p:xfrm>
          <a:off x="294640" y="843280"/>
          <a:ext cx="11584943" cy="5206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xmlns="" val="1971707500"/>
                    </a:ext>
                  </a:extLst>
                </a:gridCol>
                <a:gridCol w="1234122">
                  <a:extLst>
                    <a:ext uri="{9D8B030D-6E8A-4147-A177-3AD203B41FA5}">
                      <a16:colId xmlns:a16="http://schemas.microsoft.com/office/drawing/2014/main" xmlns="" val="3894419928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xmlns="" val="575028242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xmlns="" val="1694547050"/>
                    </a:ext>
                  </a:extLst>
                </a:gridCol>
                <a:gridCol w="2326640">
                  <a:extLst>
                    <a:ext uri="{9D8B030D-6E8A-4147-A177-3AD203B41FA5}">
                      <a16:colId xmlns:a16="http://schemas.microsoft.com/office/drawing/2014/main" xmlns="" val="415410504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xmlns="" val="2784845517"/>
                    </a:ext>
                  </a:extLst>
                </a:gridCol>
                <a:gridCol w="1282703">
                  <a:extLst>
                    <a:ext uri="{9D8B030D-6E8A-4147-A177-3AD203B41FA5}">
                      <a16:colId xmlns:a16="http://schemas.microsoft.com/office/drawing/2014/main" xmlns="" val="3836077854"/>
                    </a:ext>
                  </a:extLst>
                </a:gridCol>
              </a:tblGrid>
              <a:tr h="748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Найм</a:t>
                      </a: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Тип трудового контракта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Письменное оформление контракта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Расположение рабочего места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Продолжительность рабочей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ru-RU" sz="1600" b="0" u="none" strike="noStrike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недели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Виды занятости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 от работающих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6265276"/>
                  </a:ext>
                </a:extLst>
              </a:tr>
              <a:tr h="748035">
                <a:tc rowSpan="5"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Работники по найму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Постоянный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Трудовая книжка или договор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Фиксированное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35-44 часа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Стандартная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43.8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8331010"/>
                  </a:ext>
                </a:extLst>
              </a:tr>
              <a:tr h="501029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45 и более часов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Сверхзанятость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21.0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2668525"/>
                  </a:ext>
                </a:extLst>
              </a:tr>
              <a:tr h="496474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Менее 35 часов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Неполная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6.4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3880667"/>
                  </a:ext>
                </a:extLst>
              </a:tr>
              <a:tr h="985938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Дистанционная, разъездная и пр. работа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Половина работает свыше 45 часов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Мобильная/</a:t>
                      </a:r>
                    </a:p>
                    <a:p>
                      <a:pPr algn="r" fontAlgn="b"/>
                      <a:r>
                        <a:rPr lang="ru-RU" sz="1800" u="none" strike="noStrike" dirty="0" err="1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удаленная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9.8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616246"/>
                  </a:ext>
                </a:extLst>
              </a:tr>
              <a:tr h="741206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Срочный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Две трети без оформления 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У большинства фиксировано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Любая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Непостоянная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10.2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6399074"/>
                  </a:ext>
                </a:extLst>
              </a:tr>
              <a:tr h="9859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Самозанятые и </a:t>
                      </a:r>
                      <a:r>
                        <a:rPr lang="ru-RU" sz="1600" b="0" u="none" strike="noStrike" dirty="0" err="1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предприни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-</a:t>
                      </a:r>
                      <a:r>
                        <a:rPr lang="ru-RU" sz="1600" b="0" u="none" strike="noStrike" dirty="0" err="1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матели</a:t>
                      </a:r>
                      <a:r>
                        <a:rPr lang="ru-RU" sz="1600" b="0" u="none" strike="noStrike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―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―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У большинства не фиксировано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У большинства  - свыше 45 часов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Самозанятость/</a:t>
                      </a:r>
                    </a:p>
                    <a:p>
                      <a:pPr algn="r" fontAlgn="b"/>
                      <a:r>
                        <a:rPr lang="ru-RU" sz="1800" u="none" strike="noStrike" dirty="0" err="1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Предпринима</a:t>
                      </a:r>
                      <a:r>
                        <a:rPr lang="en-US" sz="18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r>
                        <a:rPr lang="ru-RU" sz="1800" u="none" strike="noStrike" dirty="0" err="1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тельство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8.9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984" marR="6984" marT="6984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357597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74905AC-6C5C-4792-BB25-73DBB7D7EF48}"/>
              </a:ext>
            </a:extLst>
          </p:cNvPr>
          <p:cNvSpPr txBox="1"/>
          <p:nvPr/>
        </p:nvSpPr>
        <p:spPr>
          <a:xfrm>
            <a:off x="97043" y="6550218"/>
            <a:ext cx="5879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Данные опроса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ИНСАП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РАНХиГС, март 2020 г.</a:t>
            </a:r>
          </a:p>
        </p:txBody>
      </p:sp>
    </p:spTree>
    <p:extLst>
      <p:ext uri="{BB962C8B-B14F-4D97-AF65-F5344CB8AC3E}">
        <p14:creationId xmlns:p14="http://schemas.microsoft.com/office/powerpoint/2010/main" val="5709580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2BB0BCF-4BDC-40F2-93EB-030BC39FB702}"/>
              </a:ext>
            </a:extLst>
          </p:cNvPr>
          <p:cNvSpPr txBox="1"/>
          <p:nvPr/>
        </p:nvSpPr>
        <p:spPr>
          <a:xfrm>
            <a:off x="292100" y="229235"/>
            <a:ext cx="11506200" cy="1192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4900" dirty="0">
                <a:solidFill>
                  <a:srgbClr val="002060"/>
                </a:solidFill>
                <a:latin typeface="Garamond" panose="02020404030301010803" pitchFamily="18" charset="0"/>
              </a:rPr>
              <a:t>Оплата за час труда при различных видах занятости, руб.</a:t>
            </a:r>
          </a:p>
        </p:txBody>
      </p:sp>
      <mc:AlternateContent xmlns:mc="http://schemas.openxmlformats.org/markup-compatibility/2006">
        <mc:Choice xmlns:cx1="http://schemas.microsoft.com/office/drawing/2015/9/8/chartex" xmlns="" Requires="cx1">
          <p:graphicFrame>
            <p:nvGraphicFramePr>
              <p:cNvPr id="4" name="Диаграмма 3">
                <a:extLst>
                  <a:ext uri="{FF2B5EF4-FFF2-40B4-BE49-F238E27FC236}">
                    <a16:creationId xmlns:a16="http://schemas.microsoft.com/office/drawing/2014/main" id="{B3659D14-FF9B-4A13-9CAB-5C9CAD819D68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72972178"/>
                  </p:ext>
                </p:extLst>
              </p:nvPr>
            </p:nvGraphicFramePr>
            <p:xfrm>
              <a:off x="196645" y="950200"/>
              <a:ext cx="11798710" cy="513677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Диаграмма 3">
                <a:extLst>
                  <a:ext uri="{FF2B5EF4-FFF2-40B4-BE49-F238E27FC236}">
                    <a16:creationId xmlns:a16="http://schemas.microsoft.com/office/drawing/2014/main" xmlns="" xmlns:cx1="http://schemas.microsoft.com/office/drawing/2015/9/8/chartex" id="{B3659D14-FF9B-4A13-9CAB-5C9CAD819D6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6645" y="950200"/>
                <a:ext cx="11798710" cy="5136773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E0BA2A0-3B65-4EF4-AE3E-61D8938F860E}"/>
              </a:ext>
            </a:extLst>
          </p:cNvPr>
          <p:cNvSpPr txBox="1"/>
          <p:nvPr/>
        </p:nvSpPr>
        <p:spPr>
          <a:xfrm>
            <a:off x="1222118" y="6159703"/>
            <a:ext cx="845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182,2</a:t>
            </a:r>
            <a:endParaRPr lang="ru-RU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3A89E80-DC2B-4CF8-AC66-B22C3E25835A}"/>
              </a:ext>
            </a:extLst>
          </p:cNvPr>
          <p:cNvSpPr txBox="1"/>
          <p:nvPr/>
        </p:nvSpPr>
        <p:spPr>
          <a:xfrm>
            <a:off x="3092663" y="6165630"/>
            <a:ext cx="833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133,6</a:t>
            </a:r>
            <a:endParaRPr lang="ru-RU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2C833A2-C7EB-444F-8C8F-10FB9C31C8B9}"/>
              </a:ext>
            </a:extLst>
          </p:cNvPr>
          <p:cNvSpPr txBox="1"/>
          <p:nvPr/>
        </p:nvSpPr>
        <p:spPr>
          <a:xfrm>
            <a:off x="4951926" y="6169131"/>
            <a:ext cx="833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178,4</a:t>
            </a:r>
            <a:endParaRPr lang="ru-RU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42455AA-8FBC-4FAB-B531-1144E17E35D3}"/>
              </a:ext>
            </a:extLst>
          </p:cNvPr>
          <p:cNvSpPr txBox="1"/>
          <p:nvPr/>
        </p:nvSpPr>
        <p:spPr>
          <a:xfrm>
            <a:off x="6811189" y="6165630"/>
            <a:ext cx="879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202,4</a:t>
            </a:r>
            <a:endParaRPr lang="ru-RU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E7A8C19-8943-49AA-B398-A88C93B5FA67}"/>
              </a:ext>
            </a:extLst>
          </p:cNvPr>
          <p:cNvSpPr txBox="1"/>
          <p:nvPr/>
        </p:nvSpPr>
        <p:spPr>
          <a:xfrm>
            <a:off x="8716182" y="6165630"/>
            <a:ext cx="833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129,6</a:t>
            </a:r>
            <a:endParaRPr lang="ru-RU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76CD744-44A5-46CB-B0A9-9B0D20B9D178}"/>
              </a:ext>
            </a:extLst>
          </p:cNvPr>
          <p:cNvSpPr txBox="1"/>
          <p:nvPr/>
        </p:nvSpPr>
        <p:spPr>
          <a:xfrm>
            <a:off x="10575443" y="6154379"/>
            <a:ext cx="870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242,9</a:t>
            </a:r>
            <a:endParaRPr lang="ru-RU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6936C9D-7B7A-4A28-9DE6-663ABBF11486}"/>
              </a:ext>
            </a:extLst>
          </p:cNvPr>
          <p:cNvSpPr txBox="1"/>
          <p:nvPr/>
        </p:nvSpPr>
        <p:spPr>
          <a:xfrm>
            <a:off x="120549" y="6154379"/>
            <a:ext cx="766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Me =</a:t>
            </a:r>
            <a:endParaRPr lang="ru-RU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4A963DA4-D247-42B8-93E7-98E8B58493EC}"/>
              </a:ext>
            </a:extLst>
          </p:cNvPr>
          <p:cNvCxnSpPr>
            <a:cxnSpLocks/>
          </p:cNvCxnSpPr>
          <p:nvPr/>
        </p:nvCxnSpPr>
        <p:spPr>
          <a:xfrm>
            <a:off x="196645" y="6083259"/>
            <a:ext cx="11660075" cy="114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D6180282-08BA-4B21-BFB4-8FE5A5310169}"/>
              </a:ext>
            </a:extLst>
          </p:cNvPr>
          <p:cNvSpPr/>
          <p:nvPr/>
        </p:nvSpPr>
        <p:spPr>
          <a:xfrm>
            <a:off x="3022889" y="6046010"/>
            <a:ext cx="973393" cy="586293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xmlns="" id="{05F9A006-3E90-4B3C-8BFD-865BC6E7CDB7}"/>
              </a:ext>
            </a:extLst>
          </p:cNvPr>
          <p:cNvSpPr/>
          <p:nvPr/>
        </p:nvSpPr>
        <p:spPr>
          <a:xfrm>
            <a:off x="8646406" y="6046010"/>
            <a:ext cx="973393" cy="586293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BA048B6-CCC6-4B4D-AA04-7E0A52180A63}"/>
              </a:ext>
            </a:extLst>
          </p:cNvPr>
          <p:cNvSpPr txBox="1"/>
          <p:nvPr/>
        </p:nvSpPr>
        <p:spPr>
          <a:xfrm>
            <a:off x="97043" y="6550218"/>
            <a:ext cx="5879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Данные опроса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ИНСАП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РАНХиГС, март 2020 г.</a:t>
            </a:r>
          </a:p>
        </p:txBody>
      </p:sp>
    </p:spTree>
    <p:extLst>
      <p:ext uri="{BB962C8B-B14F-4D97-AF65-F5344CB8AC3E}">
        <p14:creationId xmlns:p14="http://schemas.microsoft.com/office/powerpoint/2010/main" val="2815248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36888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79571" y="2368572"/>
            <a:ext cx="7032859" cy="2132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dirty="0">
                <a:solidFill>
                  <a:srgbClr val="002060"/>
                </a:solidFill>
                <a:latin typeface="Garamond" panose="02020404030301010803" pitchFamily="18" charset="0"/>
              </a:rPr>
              <a:t>Спасибо за внимание!</a:t>
            </a:r>
            <a:br>
              <a:rPr lang="ru-RU" sz="5000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5000" dirty="0">
                <a:solidFill>
                  <a:srgbClr val="002060"/>
                </a:solidFill>
                <a:latin typeface="Garamond" panose="02020404030301010803" pitchFamily="18" charset="0"/>
              </a:rPr>
              <a:t>Q &amp; A</a:t>
            </a:r>
            <a:endParaRPr lang="ru-RU" sz="50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050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36888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09401A2E-7FA8-4626-A7EE-2FDDABAB6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134781"/>
              </p:ext>
            </p:extLst>
          </p:nvPr>
        </p:nvGraphicFramePr>
        <p:xfrm>
          <a:off x="303224" y="1118426"/>
          <a:ext cx="11542782" cy="1332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3602">
                  <a:extLst>
                    <a:ext uri="{9D8B030D-6E8A-4147-A177-3AD203B41FA5}">
                      <a16:colId xmlns:a16="http://schemas.microsoft.com/office/drawing/2014/main" xmlns="" val="316102155"/>
                    </a:ext>
                  </a:extLst>
                </a:gridCol>
                <a:gridCol w="1745836">
                  <a:extLst>
                    <a:ext uri="{9D8B030D-6E8A-4147-A177-3AD203B41FA5}">
                      <a16:colId xmlns:a16="http://schemas.microsoft.com/office/drawing/2014/main" xmlns="" val="2968673917"/>
                    </a:ext>
                  </a:extLst>
                </a:gridCol>
                <a:gridCol w="1745836">
                  <a:extLst>
                    <a:ext uri="{9D8B030D-6E8A-4147-A177-3AD203B41FA5}">
                      <a16:colId xmlns:a16="http://schemas.microsoft.com/office/drawing/2014/main" xmlns="" val="172977568"/>
                    </a:ext>
                  </a:extLst>
                </a:gridCol>
                <a:gridCol w="1745836">
                  <a:extLst>
                    <a:ext uri="{9D8B030D-6E8A-4147-A177-3AD203B41FA5}">
                      <a16:colId xmlns:a16="http://schemas.microsoft.com/office/drawing/2014/main" xmlns="" val="564913606"/>
                    </a:ext>
                  </a:extLst>
                </a:gridCol>
                <a:gridCol w="1745836">
                  <a:extLst>
                    <a:ext uri="{9D8B030D-6E8A-4147-A177-3AD203B41FA5}">
                      <a16:colId xmlns:a16="http://schemas.microsoft.com/office/drawing/2014/main" xmlns="" val="2090568775"/>
                    </a:ext>
                  </a:extLst>
                </a:gridCol>
                <a:gridCol w="1745836">
                  <a:extLst>
                    <a:ext uri="{9D8B030D-6E8A-4147-A177-3AD203B41FA5}">
                      <a16:colId xmlns:a16="http://schemas.microsoft.com/office/drawing/2014/main" xmlns="" val="40571598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Показатели</a:t>
                      </a:r>
                      <a:endParaRPr lang="ru-RU" sz="1800" b="0" i="0" dirty="0">
                        <a:solidFill>
                          <a:srgbClr val="00206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Низкое, </a:t>
                      </a:r>
                    </a:p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%</a:t>
                      </a:r>
                      <a:endParaRPr lang="ru-RU" dirty="0"/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Среднее, </a:t>
                      </a:r>
                    </a:p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%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Выше среднего, %</a:t>
                      </a:r>
                      <a:endParaRPr lang="ru-RU" b="0" dirty="0"/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Высокое,</a:t>
                      </a:r>
                    </a:p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 %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Очень высокое, %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4003170"/>
                  </a:ext>
                </a:extLst>
              </a:tr>
              <a:tr h="347515">
                <a:tc gridSpan="6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Владение иностранными языками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074492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71,4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73,8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86691968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xmlns="" id="{DE53E914-6146-4F04-92D7-94DE4CC499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482157"/>
              </p:ext>
            </p:extLst>
          </p:nvPr>
        </p:nvGraphicFramePr>
        <p:xfrm>
          <a:off x="303218" y="2532676"/>
          <a:ext cx="11542781" cy="695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8968">
                  <a:extLst>
                    <a:ext uri="{9D8B030D-6E8A-4147-A177-3AD203B41FA5}">
                      <a16:colId xmlns:a16="http://schemas.microsoft.com/office/drawing/2014/main" xmlns="" val="124702892"/>
                    </a:ext>
                  </a:extLst>
                </a:gridCol>
                <a:gridCol w="1300899">
                  <a:extLst>
                    <a:ext uri="{9D8B030D-6E8A-4147-A177-3AD203B41FA5}">
                      <a16:colId xmlns:a16="http://schemas.microsoft.com/office/drawing/2014/main" xmlns="" val="1558847860"/>
                    </a:ext>
                  </a:extLst>
                </a:gridCol>
                <a:gridCol w="1696824">
                  <a:extLst>
                    <a:ext uri="{9D8B030D-6E8A-4147-A177-3AD203B41FA5}">
                      <a16:colId xmlns:a16="http://schemas.microsoft.com/office/drawing/2014/main" xmlns="" val="2524780990"/>
                    </a:ext>
                  </a:extLst>
                </a:gridCol>
                <a:gridCol w="1772239">
                  <a:extLst>
                    <a:ext uri="{9D8B030D-6E8A-4147-A177-3AD203B41FA5}">
                      <a16:colId xmlns:a16="http://schemas.microsoft.com/office/drawing/2014/main" xmlns="" val="1403140725"/>
                    </a:ext>
                  </a:extLst>
                </a:gridCol>
                <a:gridCol w="1791093">
                  <a:extLst>
                    <a:ext uri="{9D8B030D-6E8A-4147-A177-3AD203B41FA5}">
                      <a16:colId xmlns:a16="http://schemas.microsoft.com/office/drawing/2014/main" xmlns="" val="4071580503"/>
                    </a:ext>
                  </a:extLst>
                </a:gridCol>
                <a:gridCol w="1702758">
                  <a:extLst>
                    <a:ext uri="{9D8B030D-6E8A-4147-A177-3AD203B41FA5}">
                      <a16:colId xmlns:a16="http://schemas.microsoft.com/office/drawing/2014/main" xmlns="" val="1229523580"/>
                    </a:ext>
                  </a:extLst>
                </a:gridCol>
              </a:tblGrid>
              <a:tr h="347515">
                <a:tc gridSpan="6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Степень владения иностранными языками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43762398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Достаточно свободно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C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24,9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6729915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1FEFD5F2-0C48-494E-AA5D-1F8C8DBB833F}"/>
              </a:ext>
            </a:extLst>
          </p:cNvPr>
          <p:cNvGraphicFramePr>
            <a:graphicFrameLocks noGrp="1"/>
          </p:cNvGraphicFramePr>
          <p:nvPr/>
        </p:nvGraphicFramePr>
        <p:xfrm>
          <a:off x="303221" y="5825976"/>
          <a:ext cx="11542781" cy="695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6471">
                  <a:extLst>
                    <a:ext uri="{9D8B030D-6E8A-4147-A177-3AD203B41FA5}">
                      <a16:colId xmlns:a16="http://schemas.microsoft.com/office/drawing/2014/main" xmlns="" val="124702892"/>
                    </a:ext>
                  </a:extLst>
                </a:gridCol>
                <a:gridCol w="1985262">
                  <a:extLst>
                    <a:ext uri="{9D8B030D-6E8A-4147-A177-3AD203B41FA5}">
                      <a16:colId xmlns:a16="http://schemas.microsoft.com/office/drawing/2014/main" xmlns="" val="1558847860"/>
                    </a:ext>
                  </a:extLst>
                </a:gridCol>
                <a:gridCol w="1985262">
                  <a:extLst>
                    <a:ext uri="{9D8B030D-6E8A-4147-A177-3AD203B41FA5}">
                      <a16:colId xmlns:a16="http://schemas.microsoft.com/office/drawing/2014/main" xmlns="" val="2524780990"/>
                    </a:ext>
                  </a:extLst>
                </a:gridCol>
                <a:gridCol w="1985262">
                  <a:extLst>
                    <a:ext uri="{9D8B030D-6E8A-4147-A177-3AD203B41FA5}">
                      <a16:colId xmlns:a16="http://schemas.microsoft.com/office/drawing/2014/main" xmlns="" val="1403140725"/>
                    </a:ext>
                  </a:extLst>
                </a:gridCol>
                <a:gridCol w="1985262">
                  <a:extLst>
                    <a:ext uri="{9D8B030D-6E8A-4147-A177-3AD203B41FA5}">
                      <a16:colId xmlns:a16="http://schemas.microsoft.com/office/drawing/2014/main" xmlns="" val="4071580503"/>
                    </a:ext>
                  </a:extLst>
                </a:gridCol>
                <a:gridCol w="1985262">
                  <a:extLst>
                    <a:ext uri="{9D8B030D-6E8A-4147-A177-3AD203B41FA5}">
                      <a16:colId xmlns:a16="http://schemas.microsoft.com/office/drawing/2014/main" xmlns="" val="1229523580"/>
                    </a:ext>
                  </a:extLst>
                </a:gridCol>
              </a:tblGrid>
              <a:tr h="347515">
                <a:tc gridSpan="5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Доля среди специалистов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i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43762398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i="1" dirty="0">
                        <a:solidFill>
                          <a:srgbClr val="00206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>
                          <a:solidFill>
                            <a:srgbClr val="00206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>
                          <a:solidFill>
                            <a:srgbClr val="00206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10,1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>
                          <a:solidFill>
                            <a:srgbClr val="00206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26,8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>
                          <a:solidFill>
                            <a:srgbClr val="00206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30,4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>
                          <a:solidFill>
                            <a:srgbClr val="00206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22,7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6729915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xmlns="" id="{7F7E3373-599A-4EF3-A302-6AE6FEED9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914545"/>
              </p:ext>
            </p:extLst>
          </p:nvPr>
        </p:nvGraphicFramePr>
        <p:xfrm>
          <a:off x="303223" y="3299275"/>
          <a:ext cx="11542781" cy="695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6471">
                  <a:extLst>
                    <a:ext uri="{9D8B030D-6E8A-4147-A177-3AD203B41FA5}">
                      <a16:colId xmlns:a16="http://schemas.microsoft.com/office/drawing/2014/main" xmlns="" val="124702892"/>
                    </a:ext>
                  </a:extLst>
                </a:gridCol>
                <a:gridCol w="2972817">
                  <a:extLst>
                    <a:ext uri="{9D8B030D-6E8A-4147-A177-3AD203B41FA5}">
                      <a16:colId xmlns:a16="http://schemas.microsoft.com/office/drawing/2014/main" xmlns="" val="1558847860"/>
                    </a:ext>
                  </a:extLst>
                </a:gridCol>
                <a:gridCol w="1715679">
                  <a:extLst>
                    <a:ext uri="{9D8B030D-6E8A-4147-A177-3AD203B41FA5}">
                      <a16:colId xmlns:a16="http://schemas.microsoft.com/office/drawing/2014/main" xmlns="" val="2524780990"/>
                    </a:ext>
                  </a:extLst>
                </a:gridCol>
                <a:gridCol w="1725105">
                  <a:extLst>
                    <a:ext uri="{9D8B030D-6E8A-4147-A177-3AD203B41FA5}">
                      <a16:colId xmlns:a16="http://schemas.microsoft.com/office/drawing/2014/main" xmlns="" val="1403140725"/>
                    </a:ext>
                  </a:extLst>
                </a:gridCol>
                <a:gridCol w="1838227">
                  <a:extLst>
                    <a:ext uri="{9D8B030D-6E8A-4147-A177-3AD203B41FA5}">
                      <a16:colId xmlns:a16="http://schemas.microsoft.com/office/drawing/2014/main" xmlns="" val="4071580503"/>
                    </a:ext>
                  </a:extLst>
                </a:gridCol>
                <a:gridCol w="1674482">
                  <a:extLst>
                    <a:ext uri="{9D8B030D-6E8A-4147-A177-3AD203B41FA5}">
                      <a16:colId xmlns:a16="http://schemas.microsoft.com/office/drawing/2014/main" xmlns="" val="1229523580"/>
                    </a:ext>
                  </a:extLst>
                </a:gridCol>
              </a:tblGrid>
              <a:tr h="347515">
                <a:tc gridSpan="6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Дополнительно обучались в течение года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43762398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2000" b="0" dirty="0"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6729915"/>
                  </a:ext>
                </a:extLst>
              </a:tr>
            </a:tbl>
          </a:graphicData>
        </a:graphic>
      </p:graphicFrame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0A6661FF-0500-428D-99CA-D4FBC244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988" y="143414"/>
            <a:ext cx="11880012" cy="707368"/>
          </a:xfrm>
        </p:spPr>
        <p:txBody>
          <a:bodyPr>
            <a:noAutofit/>
          </a:bodyPr>
          <a:lstStyle/>
          <a:p>
            <a:r>
              <a:rPr lang="ru-RU" sz="4900" dirty="0">
                <a:solidFill>
                  <a:srgbClr val="002060"/>
                </a:solidFill>
                <a:latin typeface="Garamond" panose="02020404030301010803" pitchFamily="18" charset="0"/>
              </a:rPr>
              <a:t>Качество ОЧК профессионалов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ED372C1-77F7-4133-A67B-0C7E1C5F7DDC}"/>
              </a:ext>
            </a:extLst>
          </p:cNvPr>
          <p:cNvSpPr txBox="1"/>
          <p:nvPr/>
        </p:nvSpPr>
        <p:spPr>
          <a:xfrm>
            <a:off x="233477" y="6567549"/>
            <a:ext cx="1195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Источник: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РМЭЗ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НИУ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ВШЭ, 201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8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г., 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N = 5060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1403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2BB0BCF-4BDC-40F2-93EB-030BC39FB702}"/>
              </a:ext>
            </a:extLst>
          </p:cNvPr>
          <p:cNvSpPr txBox="1"/>
          <p:nvPr/>
        </p:nvSpPr>
        <p:spPr>
          <a:xfrm>
            <a:off x="342900" y="56515"/>
            <a:ext cx="118491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900" dirty="0">
                <a:solidFill>
                  <a:srgbClr val="002060"/>
                </a:solidFill>
                <a:latin typeface="Garamond" panose="02020404030301010803" pitchFamily="18" charset="0"/>
                <a:ea typeface="Roboto Light" panose="02000000000000000000" pitchFamily="2" charset="0"/>
              </a:rPr>
              <a:t>Виды занятости и формы собственности, %*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6E4073-90B1-4ABB-9AFF-CCB26B92AA1C}"/>
              </a:ext>
            </a:extLst>
          </p:cNvPr>
          <p:cNvSpPr txBox="1"/>
          <p:nvPr/>
        </p:nvSpPr>
        <p:spPr>
          <a:xfrm>
            <a:off x="254796" y="6112054"/>
            <a:ext cx="11506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Century Gothic" panose="020B0502020202020204" pitchFamily="34" charset="0"/>
              </a:rPr>
              <a:t>*Относится только к работающим по найму. 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3696CFB2-C63E-4CA8-A5D9-12C09631C6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853712"/>
              </p:ext>
            </p:extLst>
          </p:nvPr>
        </p:nvGraphicFramePr>
        <p:xfrm>
          <a:off x="451055" y="894696"/>
          <a:ext cx="10669229" cy="4591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693F1C0-75A5-4257-BAE6-52B39705E1D4}"/>
              </a:ext>
            </a:extLst>
          </p:cNvPr>
          <p:cNvSpPr txBox="1"/>
          <p:nvPr/>
        </p:nvSpPr>
        <p:spPr>
          <a:xfrm>
            <a:off x="97043" y="6550218"/>
            <a:ext cx="5879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Данные опроса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ИНСАП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РАНХиГС, март 2020 г.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0AC38D5-A30C-47E2-9B3D-77167221D368}"/>
              </a:ext>
            </a:extLst>
          </p:cNvPr>
          <p:cNvSpPr/>
          <p:nvPr/>
        </p:nvSpPr>
        <p:spPr>
          <a:xfrm>
            <a:off x="3383280" y="2804160"/>
            <a:ext cx="690880" cy="55880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1F2F0CB9-DBB0-47E7-9540-298D80A949A0}"/>
              </a:ext>
            </a:extLst>
          </p:cNvPr>
          <p:cNvSpPr/>
          <p:nvPr/>
        </p:nvSpPr>
        <p:spPr>
          <a:xfrm>
            <a:off x="5074469" y="4175760"/>
            <a:ext cx="690880" cy="55880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7654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2BB0BCF-4BDC-40F2-93EB-030BC39FB702}"/>
              </a:ext>
            </a:extLst>
          </p:cNvPr>
          <p:cNvSpPr txBox="1"/>
          <p:nvPr/>
        </p:nvSpPr>
        <p:spPr>
          <a:xfrm>
            <a:off x="342900" y="56515"/>
            <a:ext cx="115062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900" dirty="0">
                <a:solidFill>
                  <a:srgbClr val="002060"/>
                </a:solidFill>
                <a:latin typeface="Garamond" panose="02020404030301010803" pitchFamily="18" charset="0"/>
              </a:rPr>
              <a:t>Виды занятости по некоторым отраслям, %</a:t>
            </a:r>
          </a:p>
        </p:txBody>
      </p:sp>
      <p:graphicFrame>
        <p:nvGraphicFramePr>
          <p:cNvPr id="22" name="Таблица 21">
            <a:extLst>
              <a:ext uri="{FF2B5EF4-FFF2-40B4-BE49-F238E27FC236}">
                <a16:creationId xmlns:a16="http://schemas.microsoft.com/office/drawing/2014/main" xmlns="" id="{459C7D8A-3940-4DF8-A430-06CB58A94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653249"/>
              </p:ext>
            </p:extLst>
          </p:nvPr>
        </p:nvGraphicFramePr>
        <p:xfrm>
          <a:off x="342899" y="894695"/>
          <a:ext cx="11506198" cy="32183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86076">
                  <a:extLst>
                    <a:ext uri="{9D8B030D-6E8A-4147-A177-3AD203B41FA5}">
                      <a16:colId xmlns:a16="http://schemas.microsoft.com/office/drawing/2014/main" xmlns="" val="3070742349"/>
                    </a:ext>
                  </a:extLst>
                </a:gridCol>
                <a:gridCol w="1231446">
                  <a:extLst>
                    <a:ext uri="{9D8B030D-6E8A-4147-A177-3AD203B41FA5}">
                      <a16:colId xmlns:a16="http://schemas.microsoft.com/office/drawing/2014/main" xmlns="" val="3796106778"/>
                    </a:ext>
                  </a:extLst>
                </a:gridCol>
                <a:gridCol w="1231446">
                  <a:extLst>
                    <a:ext uri="{9D8B030D-6E8A-4147-A177-3AD203B41FA5}">
                      <a16:colId xmlns:a16="http://schemas.microsoft.com/office/drawing/2014/main" xmlns="" val="488897910"/>
                    </a:ext>
                  </a:extLst>
                </a:gridCol>
                <a:gridCol w="1231446">
                  <a:extLst>
                    <a:ext uri="{9D8B030D-6E8A-4147-A177-3AD203B41FA5}">
                      <a16:colId xmlns:a16="http://schemas.microsoft.com/office/drawing/2014/main" xmlns="" val="4129296549"/>
                    </a:ext>
                  </a:extLst>
                </a:gridCol>
                <a:gridCol w="1231446">
                  <a:extLst>
                    <a:ext uri="{9D8B030D-6E8A-4147-A177-3AD203B41FA5}">
                      <a16:colId xmlns:a16="http://schemas.microsoft.com/office/drawing/2014/main" xmlns="" val="74619433"/>
                    </a:ext>
                  </a:extLst>
                </a:gridCol>
                <a:gridCol w="1231446">
                  <a:extLst>
                    <a:ext uri="{9D8B030D-6E8A-4147-A177-3AD203B41FA5}">
                      <a16:colId xmlns:a16="http://schemas.microsoft.com/office/drawing/2014/main" xmlns="" val="4187134429"/>
                    </a:ext>
                  </a:extLst>
                </a:gridCol>
                <a:gridCol w="1231446">
                  <a:extLst>
                    <a:ext uri="{9D8B030D-6E8A-4147-A177-3AD203B41FA5}">
                      <a16:colId xmlns:a16="http://schemas.microsoft.com/office/drawing/2014/main" xmlns="" val="2038008724"/>
                    </a:ext>
                  </a:extLst>
                </a:gridCol>
                <a:gridCol w="1231446">
                  <a:extLst>
                    <a:ext uri="{9D8B030D-6E8A-4147-A177-3AD203B41FA5}">
                      <a16:colId xmlns:a16="http://schemas.microsoft.com/office/drawing/2014/main" xmlns="" val="137689120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Виды занятости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Итого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63568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Стандарт-ная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Сверх-занятость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Неполная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Мобильная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err="1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Непостоян</a:t>
                      </a:r>
                      <a:r>
                        <a:rPr lang="ru-RU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-ная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Само-занятость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77442503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Торговля и услуги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70C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31,1</a:t>
                      </a:r>
                      <a:endParaRPr lang="ru-RU" sz="1800" b="0" i="1" u="none" strike="noStrike" dirty="0">
                        <a:solidFill>
                          <a:srgbClr val="0070C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28,2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70C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4,1</a:t>
                      </a:r>
                      <a:endParaRPr lang="ru-RU" sz="1800" b="0" i="1" u="none" strike="noStrike" dirty="0">
                        <a:solidFill>
                          <a:srgbClr val="0070C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8,5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13,5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14,5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73290544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Образование, здравоохранение, наука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51,5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21,8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13,7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70C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4,6</a:t>
                      </a:r>
                      <a:endParaRPr lang="ru-RU" sz="1800" b="0" i="1" u="none" strike="noStrike" dirty="0">
                        <a:solidFill>
                          <a:srgbClr val="0070C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70C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5,9</a:t>
                      </a:r>
                      <a:endParaRPr lang="ru-RU" sz="1800" b="0" i="1" u="none" strike="noStrike" dirty="0">
                        <a:solidFill>
                          <a:srgbClr val="0070C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70C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4,2</a:t>
                      </a:r>
                      <a:endParaRPr lang="ru-RU" sz="1800" b="0" i="1" u="none" strike="noStrike" dirty="0">
                        <a:solidFill>
                          <a:srgbClr val="0070C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5593693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Промышленность и электроэнергетика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58,3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70C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15,0</a:t>
                      </a:r>
                      <a:endParaRPr lang="ru-RU" sz="1800" b="0" i="1" u="none" strike="noStrike" dirty="0">
                        <a:solidFill>
                          <a:srgbClr val="0070C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6,0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10,6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70C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6,0</a:t>
                      </a:r>
                      <a:endParaRPr lang="ru-RU" sz="1800" b="0" i="1" u="none" strike="noStrike" dirty="0">
                        <a:solidFill>
                          <a:srgbClr val="0070C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70C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4,1</a:t>
                      </a:r>
                      <a:endParaRPr lang="ru-RU" sz="1800" b="0" i="1" u="none" strike="noStrike" dirty="0">
                        <a:solidFill>
                          <a:srgbClr val="0070C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8788908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Строительство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70C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31,4</a:t>
                      </a:r>
                      <a:endParaRPr lang="ru-RU" sz="1800" b="0" i="1" u="none" strike="noStrike" dirty="0">
                        <a:solidFill>
                          <a:srgbClr val="0070C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70C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12,8</a:t>
                      </a:r>
                      <a:endParaRPr lang="ru-RU" sz="1800" b="0" i="1" u="none" strike="noStrike" dirty="0">
                        <a:solidFill>
                          <a:srgbClr val="0070C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70C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1,3</a:t>
                      </a:r>
                      <a:endParaRPr lang="ru-RU" sz="1800" b="0" i="1" u="none" strike="noStrike" dirty="0">
                        <a:solidFill>
                          <a:srgbClr val="0070C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16,0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21,8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16,7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28991015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Транспорт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39,6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70C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14,6</a:t>
                      </a:r>
                      <a:endParaRPr lang="ru-RU" sz="1800" b="0" i="1" u="none" strike="noStrike" dirty="0">
                        <a:solidFill>
                          <a:srgbClr val="0070C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70C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3,5</a:t>
                      </a:r>
                      <a:endParaRPr lang="ru-RU" sz="1800" b="0" i="1" u="none" strike="noStrike" dirty="0">
                        <a:solidFill>
                          <a:srgbClr val="0070C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16,7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13,9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11,8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9452469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В целом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43,8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21,1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6,4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9,8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10</a:t>
                      </a:r>
                      <a:r>
                        <a:rPr lang="en-US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8,9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88433124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6E4073-90B1-4ABB-9AFF-CCB26B92AA1C}"/>
              </a:ext>
            </a:extLst>
          </p:cNvPr>
          <p:cNvSpPr txBox="1"/>
          <p:nvPr/>
        </p:nvSpPr>
        <p:spPr>
          <a:xfrm>
            <a:off x="254796" y="6112051"/>
            <a:ext cx="11506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Century Gothic" panose="020B0502020202020204" pitchFamily="34" charset="0"/>
              </a:rPr>
              <a:t>Примечание: Выделенные отличия значимы на 95% уровне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CF1C94E-5EF7-43F9-A524-9A0F127FCC3F}"/>
              </a:ext>
            </a:extLst>
          </p:cNvPr>
          <p:cNvSpPr txBox="1"/>
          <p:nvPr/>
        </p:nvSpPr>
        <p:spPr>
          <a:xfrm>
            <a:off x="97043" y="6550218"/>
            <a:ext cx="5879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Данные опроса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ИНСАП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РАНХиГС, март 2020 г.</a:t>
            </a:r>
          </a:p>
        </p:txBody>
      </p:sp>
    </p:spTree>
    <p:extLst>
      <p:ext uri="{BB962C8B-B14F-4D97-AF65-F5344CB8AC3E}">
        <p14:creationId xmlns:p14="http://schemas.microsoft.com/office/powerpoint/2010/main" val="2709501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36888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79570" y="2362820"/>
            <a:ext cx="7032859" cy="2132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dirty="0">
                <a:solidFill>
                  <a:srgbClr val="002060"/>
                </a:solidFill>
                <a:latin typeface="Garamond" panose="02020404030301010803" pitchFamily="18" charset="0"/>
              </a:rPr>
              <a:t>Приложение: </a:t>
            </a:r>
          </a:p>
          <a:p>
            <a:pPr algn="ctr"/>
            <a:r>
              <a:rPr lang="ru-RU" sz="5000" dirty="0">
                <a:solidFill>
                  <a:srgbClr val="002060"/>
                </a:solidFill>
                <a:latin typeface="Garamond" panose="02020404030301010803" pitchFamily="18" charset="0"/>
              </a:rPr>
              <a:t>Индекс </a:t>
            </a:r>
            <a:r>
              <a:rPr lang="ru-RU" sz="5000" dirty="0" err="1">
                <a:solidFill>
                  <a:srgbClr val="002060"/>
                </a:solidFill>
                <a:latin typeface="Garamond" panose="02020404030301010803" pitchFamily="18" charset="0"/>
              </a:rPr>
              <a:t>ЖШиР</a:t>
            </a:r>
            <a:endParaRPr lang="ru-RU" sz="50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914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8005C9-79FF-4960-8D7C-7848E1DEB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511" y="121273"/>
            <a:ext cx="11490975" cy="1325563"/>
          </a:xfrm>
        </p:spPr>
        <p:txBody>
          <a:bodyPr anchor="t">
            <a:normAutofit fontScale="90000"/>
          </a:bodyPr>
          <a:lstStyle/>
          <a:p>
            <a:r>
              <a:rPr lang="ru-RU" sz="5400" dirty="0">
                <a:solidFill>
                  <a:srgbClr val="002060"/>
                </a:solidFill>
                <a:latin typeface="Garamond" panose="02020404030301010803" pitchFamily="18" charset="0"/>
              </a:rPr>
              <a:t>Тематика исследований</a:t>
            </a:r>
            <a:br>
              <a:rPr lang="ru-RU" sz="5400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ru-RU" sz="54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5B2EC4A-0935-47E7-8FFC-1F413C6CCE64}"/>
              </a:ext>
            </a:extLst>
          </p:cNvPr>
          <p:cNvSpPr/>
          <p:nvPr/>
        </p:nvSpPr>
        <p:spPr>
          <a:xfrm>
            <a:off x="350511" y="867944"/>
            <a:ext cx="11490975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latin typeface="Roboto" panose="02000000000000000000" pitchFamily="2" charset="0"/>
                <a:ea typeface="Roboto" panose="02000000000000000000" pitchFamily="2" charset="0"/>
              </a:rPr>
              <a:t>В области социально-экономической адаптации</a:t>
            </a:r>
          </a:p>
          <a:p>
            <a:pPr marL="342900" indent="-34290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ð"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Анализ стратегий адаптации россиян, оценка их распространённости и </a:t>
            </a:r>
            <a:r>
              <a:rPr lang="ru-RU" sz="20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ее</a:t>
            </a: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 динамики, а также выявление факторов, определяющих выбор действий индивидов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latin typeface="Roboto" panose="02000000000000000000" pitchFamily="2" charset="0"/>
                <a:ea typeface="Roboto" panose="02000000000000000000" pitchFamily="2" charset="0"/>
              </a:rPr>
              <a:t>Исследования, связанные с занятостью</a:t>
            </a:r>
          </a:p>
          <a:p>
            <a:pPr marL="342900" indent="-34290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ð"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Анализ мотивации в выборе профессии, ожиданий и планов студентов московских педагогических вузов</a:t>
            </a:r>
          </a:p>
          <a:p>
            <a:pPr marL="342900" indent="-34290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ð"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Исследование образа жизни и стратегий занятости российской </a:t>
            </a:r>
            <a:r>
              <a:rPr lang="ru-RU" sz="20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молодежи</a:t>
            </a:r>
            <a:endParaRPr lang="ru-RU" sz="20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342900" indent="-34290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ð"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Оценка взаимосвязи состояния здоровья и занятости россиян</a:t>
            </a:r>
          </a:p>
          <a:p>
            <a:pPr marL="342900" indent="-34290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ð"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Определение структуры видов занятости россиян и анализ их эффективности</a:t>
            </a:r>
          </a:p>
        </p:txBody>
      </p:sp>
    </p:spTree>
    <p:extLst>
      <p:ext uri="{BB962C8B-B14F-4D97-AF65-F5344CB8AC3E}">
        <p14:creationId xmlns:p14="http://schemas.microsoft.com/office/powerpoint/2010/main" val="7235774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149" y="115145"/>
            <a:ext cx="11523384" cy="839895"/>
          </a:xfrm>
        </p:spPr>
        <p:txBody>
          <a:bodyPr anchor="t">
            <a:noAutofit/>
          </a:bodyPr>
          <a:lstStyle/>
          <a:p>
            <a:r>
              <a:rPr lang="ru-RU" sz="4900" dirty="0">
                <a:solidFill>
                  <a:srgbClr val="002060"/>
                </a:solidFill>
                <a:latin typeface="Garamond" panose="02020404030301010803" pitchFamily="18" charset="0"/>
              </a:rPr>
              <a:t>Теоретико-методологические предпосылки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5DCA9E6-EE72-43AA-B250-2DEC2774FEED}"/>
              </a:ext>
            </a:extLst>
          </p:cNvPr>
          <p:cNvSpPr txBox="1"/>
          <p:nvPr/>
        </p:nvSpPr>
        <p:spPr>
          <a:xfrm>
            <a:off x="311989" y="1579731"/>
            <a:ext cx="11523385" cy="450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2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Место индивида в социальной структуре связано прежде всего с его позицией в системе производственных отношений и возможностями потребления различных материальных и нематериальных благ. Именно они определяют набор тех жизненных шансов и ограничений, которые характеризуют его повседневное бытие и отражаются в его «внутренней удовлетворённости» своей жизнью и положением [</a:t>
            </a:r>
            <a:r>
              <a:rPr lang="ru-RU" dirty="0" err="1">
                <a:latin typeface="Century Gothic" panose="020B0502020202020204" pitchFamily="34" charset="0"/>
              </a:rPr>
              <a:t>Weber</a:t>
            </a:r>
            <a:r>
              <a:rPr lang="ru-RU" dirty="0">
                <a:latin typeface="Century Gothic" panose="020B0502020202020204" pitchFamily="34" charset="0"/>
              </a:rPr>
              <a:t>, 1978].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Индивиды с позитивной привилегированностью характеризуются наличием власти, влияния и капитала (в разных его формах).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Суть негативной привилегированности заключается не просто в низких доходах или в отсутствии собственности, а связана с повышенными рисками и депривациями, которые приводят человека к тяжёлому или зависимому положению.</a:t>
            </a:r>
          </a:p>
        </p:txBody>
      </p:sp>
    </p:spTree>
    <p:extLst>
      <p:ext uri="{BB962C8B-B14F-4D97-AF65-F5344CB8AC3E}">
        <p14:creationId xmlns:p14="http://schemas.microsoft.com/office/powerpoint/2010/main" val="19276920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989" y="115145"/>
            <a:ext cx="11523384" cy="1373146"/>
          </a:xfrm>
        </p:spPr>
        <p:txBody>
          <a:bodyPr anchor="t">
            <a:normAutofit/>
          </a:bodyPr>
          <a:lstStyle/>
          <a:p>
            <a:r>
              <a:rPr lang="ru-RU" sz="4900" dirty="0">
                <a:solidFill>
                  <a:srgbClr val="002060"/>
                </a:solidFill>
                <a:latin typeface="Garamond" panose="02020404030301010803" pitchFamily="18" charset="0"/>
              </a:rPr>
              <a:t>Позитивная привилегированность (ПП)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xmlns="" id="{96E6C2C1-F7AF-4B8A-9186-477A97FD47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122730"/>
              </p:ext>
            </p:extLst>
          </p:nvPr>
        </p:nvGraphicFramePr>
        <p:xfrm>
          <a:off x="311989" y="901554"/>
          <a:ext cx="11523384" cy="2321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1692">
                  <a:extLst>
                    <a:ext uri="{9D8B030D-6E8A-4147-A177-3AD203B41FA5}">
                      <a16:colId xmlns:a16="http://schemas.microsoft.com/office/drawing/2014/main" xmlns="" val="4013623004"/>
                    </a:ext>
                  </a:extLst>
                </a:gridCol>
                <a:gridCol w="5761692">
                  <a:extLst>
                    <a:ext uri="{9D8B030D-6E8A-4147-A177-3AD203B41FA5}">
                      <a16:colId xmlns:a16="http://schemas.microsoft.com/office/drawing/2014/main" xmlns="" val="28122163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rgbClr val="002060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Экономические условия жизни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rgbClr val="002060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Ситуация на работе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1494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Наличие второго пригодного для круглогодичного проживания жилья</a:t>
                      </a:r>
                    </a:p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Наличие иной недвижимости при условии одновременного наличия автомобиля</a:t>
                      </a:r>
                    </a:p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Наличие инвестиций и сбережений, позволяющих прожить на них продолжительный период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Наличие ресурса влияния на работе</a:t>
                      </a:r>
                    </a:p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Наличие работы, являющейся объектом желаний большинства россиян (интересной и т. п.)</a:t>
                      </a:r>
                    </a:p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Наличие дополнительных социальных благ по месту занятости (соц. пакет и т. п.)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4246706377"/>
                  </a:ext>
                </a:extLst>
              </a:tr>
            </a:tbl>
          </a:graphicData>
        </a:graphic>
      </p:graphicFrame>
      <p:graphicFrame>
        <p:nvGraphicFramePr>
          <p:cNvPr id="8" name="Таблица 6">
            <a:extLst>
              <a:ext uri="{FF2B5EF4-FFF2-40B4-BE49-F238E27FC236}">
                <a16:creationId xmlns:a16="http://schemas.microsoft.com/office/drawing/2014/main" xmlns="" id="{202C81CA-8D00-426A-8190-A42758040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23685"/>
              </p:ext>
            </p:extLst>
          </p:nvPr>
        </p:nvGraphicFramePr>
        <p:xfrm>
          <a:off x="311989" y="3298191"/>
          <a:ext cx="11523384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1692">
                  <a:extLst>
                    <a:ext uri="{9D8B030D-6E8A-4147-A177-3AD203B41FA5}">
                      <a16:colId xmlns:a16="http://schemas.microsoft.com/office/drawing/2014/main" xmlns="" val="4013623004"/>
                    </a:ext>
                  </a:extLst>
                </a:gridCol>
                <a:gridCol w="5761692">
                  <a:extLst>
                    <a:ext uri="{9D8B030D-6E8A-4147-A177-3AD203B41FA5}">
                      <a16:colId xmlns:a16="http://schemas.microsoft.com/office/drawing/2014/main" xmlns="" val="28122163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rgbClr val="002060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Возможности сохранения и наращивания человеческого потенциала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rgbClr val="002060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Особенности потребления и досуга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1494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Возможность использовать платное образование для взрослых и детей</a:t>
                      </a:r>
                    </a:p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Возможность использовать платные формы заботы о здоровье (медицинские и оздоровительные услуги)</a:t>
                      </a:r>
                    </a:p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Наличие развитых навыков существования в цифровой среде (многообразие целей регулярность использования Интернета)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Возможность расширенного стилевого товарного потребления (число товаров длительного пользования в домохозяйстве более 1,25 медианы по населению в целом)</a:t>
                      </a:r>
                    </a:p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Особая комфортность жилищных условий (большая площадь занимаемого жилья при наличии в нем коммунальных удобств)</a:t>
                      </a:r>
                    </a:p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Хорошие возможности проведения отпуска (проведение отпуска хотя раз в год вне дома и т.п.)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4246706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9698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989" y="115145"/>
            <a:ext cx="11523384" cy="1373146"/>
          </a:xfrm>
        </p:spPr>
        <p:txBody>
          <a:bodyPr anchor="t">
            <a:noAutofit/>
          </a:bodyPr>
          <a:lstStyle/>
          <a:p>
            <a:r>
              <a:rPr lang="ru-RU" sz="4900" dirty="0">
                <a:solidFill>
                  <a:srgbClr val="002060"/>
                </a:solidFill>
                <a:latin typeface="Garamond" panose="02020404030301010803" pitchFamily="18" charset="0"/>
              </a:rPr>
              <a:t>Негативная привилегированность (НП)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xmlns="" id="{96E6C2C1-F7AF-4B8A-9186-477A97FD47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046980"/>
              </p:ext>
            </p:extLst>
          </p:nvPr>
        </p:nvGraphicFramePr>
        <p:xfrm>
          <a:off x="311989" y="901554"/>
          <a:ext cx="11523384" cy="2321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1692">
                  <a:extLst>
                    <a:ext uri="{9D8B030D-6E8A-4147-A177-3AD203B41FA5}">
                      <a16:colId xmlns:a16="http://schemas.microsoft.com/office/drawing/2014/main" xmlns="" val="4013623004"/>
                    </a:ext>
                  </a:extLst>
                </a:gridCol>
                <a:gridCol w="5761692">
                  <a:extLst>
                    <a:ext uri="{9D8B030D-6E8A-4147-A177-3AD203B41FA5}">
                      <a16:colId xmlns:a16="http://schemas.microsoft.com/office/drawing/2014/main" xmlns="" val="28122163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rgbClr val="002060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Экономические условия жизни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rgbClr val="002060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Ситуация на работе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1494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Наличие множественных или крупных долговых обязательств</a:t>
                      </a:r>
                    </a:p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Наличие значительных неэластичных текущих расходов (аренда жилья и т. п.)</a:t>
                      </a:r>
                    </a:p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Нестабильность доходов при отсутствии постоянной занятости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Неблагоприятные условия занятости</a:t>
                      </a:r>
                    </a:p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Несоблюдение на работе законодательства (отсутствие официального оформления и т. п.)</a:t>
                      </a:r>
                    </a:p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Риски длительной безработицы (опыт нахождения без работы более 3 месяцев подряд)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4246706377"/>
                  </a:ext>
                </a:extLst>
              </a:tr>
            </a:tbl>
          </a:graphicData>
        </a:graphic>
      </p:graphicFrame>
      <p:graphicFrame>
        <p:nvGraphicFramePr>
          <p:cNvPr id="8" name="Таблица 6">
            <a:extLst>
              <a:ext uri="{FF2B5EF4-FFF2-40B4-BE49-F238E27FC236}">
                <a16:creationId xmlns:a16="http://schemas.microsoft.com/office/drawing/2014/main" xmlns="" id="{202C81CA-8D00-426A-8190-A42758040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950951"/>
              </p:ext>
            </p:extLst>
          </p:nvPr>
        </p:nvGraphicFramePr>
        <p:xfrm>
          <a:off x="311989" y="3298191"/>
          <a:ext cx="11523384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1692">
                  <a:extLst>
                    <a:ext uri="{9D8B030D-6E8A-4147-A177-3AD203B41FA5}">
                      <a16:colId xmlns:a16="http://schemas.microsoft.com/office/drawing/2014/main" xmlns="" val="4013623004"/>
                    </a:ext>
                  </a:extLst>
                </a:gridCol>
                <a:gridCol w="5761692">
                  <a:extLst>
                    <a:ext uri="{9D8B030D-6E8A-4147-A177-3AD203B41FA5}">
                      <a16:colId xmlns:a16="http://schemas.microsoft.com/office/drawing/2014/main" xmlns="" val="28122163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rgbClr val="002060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Возможности сохранения и наращивания человеческого потенциала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rgbClr val="002060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Особенности потребления и досуга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1494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Недоступность необходимого образования</a:t>
                      </a:r>
                    </a:p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Вероятность значимого ухудшения здоровья (работа на вредных производствах и т. п.)</a:t>
                      </a:r>
                    </a:p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Отсутствие доступа к </a:t>
                      </a:r>
                      <a:r>
                        <a:rPr lang="ru-RU" sz="1700" dirty="0" err="1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IT</a:t>
                      </a: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-технологиям в повседневной жизни (отсутствие средств доступа к ним или навыков их использования)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Суженный стандарт предметного потребления (число товаров длительного пользования в домохозяйстве менее 0,75 медианы по населению в целом)</a:t>
                      </a:r>
                    </a:p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Плохие жилищные условия (отсутствие коммунальных удобств, общая площадь менее 12кв. м на человека)</a:t>
                      </a:r>
                    </a:p>
                    <a:p>
                      <a:pPr marL="285750" indent="-285750" algn="l"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Наличие пищевых деприваций (самооценка питания как плохого, экономия на еде)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4246706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4556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988" y="200564"/>
            <a:ext cx="11880012" cy="70736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Garamond" panose="02020404030301010803" pitchFamily="18" charset="0"/>
              </a:rPr>
              <a:t>Источники: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36888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748" y="831732"/>
            <a:ext cx="11880012" cy="5911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ru-RU" sz="2000" b="1" u="sng" dirty="0">
                <a:latin typeface="Roboto Light" panose="02000000000000000000" pitchFamily="2" charset="0"/>
                <a:ea typeface="Roboto Light" panose="02000000000000000000" pitchFamily="2" charset="0"/>
              </a:rPr>
              <a:t>Подробнее об исследовании см.:</a:t>
            </a:r>
          </a:p>
          <a:p>
            <a:pPr marL="639763" indent="-285750">
              <a:lnSpc>
                <a:spcPct val="14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C00000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Каравай А. В. Факторы неравенства жизненных шансов россиян (опыт эмпирического анализа) // Социологическая наука и социальная практика. 2020. № 1.</a:t>
            </a:r>
          </a:p>
          <a:p>
            <a:pPr>
              <a:lnSpc>
                <a:spcPct val="140000"/>
              </a:lnSpc>
              <a:spcAft>
                <a:spcPts val="1200"/>
              </a:spcAft>
            </a:pPr>
            <a:r>
              <a:rPr lang="ru-RU" sz="2000" b="1" u="sng" dirty="0">
                <a:latin typeface="Roboto Light" panose="02000000000000000000" pitchFamily="2" charset="0"/>
                <a:ea typeface="Roboto Light" panose="02000000000000000000" pitchFamily="2" charset="0"/>
              </a:rPr>
              <a:t>Подробнее о стратификации по жизненным шансам и рискам, а также методике построения  Индекса </a:t>
            </a:r>
            <a:r>
              <a:rPr lang="ru-RU" sz="2000" b="1" u="sng" dirty="0" err="1">
                <a:latin typeface="Roboto Light" panose="02000000000000000000" pitchFamily="2" charset="0"/>
                <a:ea typeface="Roboto Light" panose="02000000000000000000" pitchFamily="2" charset="0"/>
              </a:rPr>
              <a:t>ЖШиР</a:t>
            </a:r>
            <a:r>
              <a:rPr lang="ru-RU" sz="2000" b="1" u="sng" dirty="0">
                <a:latin typeface="Roboto Light" panose="02000000000000000000" pitchFamily="2" charset="0"/>
                <a:ea typeface="Roboto Light" panose="02000000000000000000" pitchFamily="2" charset="0"/>
              </a:rPr>
              <a:t> см.:</a:t>
            </a:r>
          </a:p>
          <a:p>
            <a:pPr marL="639763" indent="-285750">
              <a:lnSpc>
                <a:spcPct val="14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Anikin</a:t>
            </a:r>
            <a:r>
              <a:rPr lang="en-US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 V. A., </a:t>
            </a:r>
            <a:r>
              <a:rPr lang="en-US" sz="20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Lezhnina</a:t>
            </a:r>
            <a:r>
              <a:rPr lang="en-US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 Y. P., </a:t>
            </a:r>
            <a:r>
              <a:rPr lang="en-US" sz="20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Mareeva</a:t>
            </a:r>
            <a:r>
              <a:rPr lang="en-US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 S., Tikhonova N. E. (2017) </a:t>
            </a:r>
            <a:r>
              <a:rPr lang="en-US" sz="2000" b="1" i="1" dirty="0">
                <a:latin typeface="Roboto Light" panose="02000000000000000000" pitchFamily="2" charset="0"/>
                <a:ea typeface="Roboto Light" panose="02000000000000000000" pitchFamily="2" charset="0"/>
              </a:rPr>
              <a:t>Social Stratification by Life Chances: Evidence</a:t>
            </a:r>
            <a:r>
              <a:rPr lang="ru-RU" sz="2000" b="1" i="1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en-US" sz="2000" b="1" i="1" dirty="0">
                <a:latin typeface="Roboto Light" panose="02000000000000000000" pitchFamily="2" charset="0"/>
                <a:ea typeface="Roboto Light" panose="02000000000000000000" pitchFamily="2" charset="0"/>
              </a:rPr>
              <a:t>from Russia</a:t>
            </a:r>
            <a:r>
              <a:rPr lang="en-US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 / NRU </a:t>
            </a:r>
            <a:r>
              <a:rPr lang="en-US" sz="20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HSE</a:t>
            </a:r>
            <a:r>
              <a:rPr lang="en-US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. Series WP </a:t>
            </a:r>
            <a:r>
              <a:rPr lang="en-US" sz="20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BRP</a:t>
            </a:r>
            <a:r>
              <a:rPr lang="en-US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 / “Sociology”. No. 0/SOC/2017.</a:t>
            </a:r>
            <a:endParaRPr lang="ru-RU" sz="20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639763" indent="-285750">
              <a:lnSpc>
                <a:spcPct val="14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Тихонова Н. Е. (2018) </a:t>
            </a:r>
            <a:r>
              <a:rPr lang="ru-RU" sz="2000" b="1" i="1" dirty="0">
                <a:latin typeface="Roboto Light" panose="02000000000000000000" pitchFamily="2" charset="0"/>
                <a:ea typeface="Roboto Light" panose="02000000000000000000" pitchFamily="2" charset="0"/>
              </a:rPr>
              <a:t>Стратификация по жизненным шансам массовых слоев современного российского общества </a:t>
            </a: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// Социологические исследования. № 6. С. 53—65.</a:t>
            </a:r>
          </a:p>
          <a:p>
            <a:pPr marL="639763" indent="-285750">
              <a:lnSpc>
                <a:spcPct val="14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Аникин В. А. (2018) </a:t>
            </a:r>
            <a:r>
              <a:rPr lang="ru-RU" sz="2000" b="1" i="1" dirty="0">
                <a:latin typeface="Roboto Light" panose="02000000000000000000" pitchFamily="2" charset="0"/>
                <a:ea typeface="Roboto Light" panose="02000000000000000000" pitchFamily="2" charset="0"/>
              </a:rPr>
              <a:t>Социальная стратификация по жизненным шансам: попытка </a:t>
            </a:r>
            <a:r>
              <a:rPr lang="ru-RU" sz="2000" b="1" i="1" dirty="0" err="1">
                <a:latin typeface="Roboto Light" panose="02000000000000000000" pitchFamily="2" charset="0"/>
                <a:ea typeface="Roboto Light" panose="02000000000000000000" pitchFamily="2" charset="0"/>
              </a:rPr>
              <a:t>операционализации</a:t>
            </a:r>
            <a:r>
              <a:rPr lang="ru-RU" sz="2000" b="1" i="1" dirty="0">
                <a:latin typeface="Roboto Light" panose="02000000000000000000" pitchFamily="2" charset="0"/>
                <a:ea typeface="Roboto Light" panose="02000000000000000000" pitchFamily="2" charset="0"/>
              </a:rPr>
              <a:t> для массовых опросов </a:t>
            </a: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// Мониторинг общественного мнения: Экономические и социальные перемены. № 4. С. 39—67.</a:t>
            </a:r>
          </a:p>
        </p:txBody>
      </p:sp>
    </p:spTree>
    <p:extLst>
      <p:ext uri="{BB962C8B-B14F-4D97-AF65-F5344CB8AC3E}">
        <p14:creationId xmlns:p14="http://schemas.microsoft.com/office/powerpoint/2010/main" val="347550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8005C9-79FF-4960-8D7C-7848E1DEB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512" y="121273"/>
            <a:ext cx="10515600" cy="1325563"/>
          </a:xfrm>
        </p:spPr>
        <p:txBody>
          <a:bodyPr anchor="t">
            <a:normAutofit fontScale="90000"/>
          </a:bodyPr>
          <a:lstStyle/>
          <a:p>
            <a:r>
              <a:rPr lang="ru-RU" sz="5400" dirty="0">
                <a:solidFill>
                  <a:srgbClr val="002060"/>
                </a:solidFill>
                <a:latin typeface="Garamond" panose="02020404030301010803" pitchFamily="18" charset="0"/>
              </a:rPr>
              <a:t>Неравенство «стартовых возможностей»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29DB011-8A0C-4BCD-AF2A-EB14A8B80A53}"/>
              </a:ext>
            </a:extLst>
          </p:cNvPr>
          <p:cNvSpPr txBox="1"/>
          <p:nvPr/>
        </p:nvSpPr>
        <p:spPr>
          <a:xfrm>
            <a:off x="242357" y="1139389"/>
            <a:ext cx="4427966" cy="373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Стратегии</a:t>
            </a:r>
            <a:r>
              <a:rPr lang="en-US" sz="2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дополнительной подготовки школьников (</a:t>
            </a:r>
            <a:r>
              <a:rPr lang="en-US" sz="2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2016 </a:t>
            </a:r>
            <a:r>
              <a:rPr lang="ru-RU" sz="2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г.):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"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Развитие талантов</a:t>
            </a:r>
            <a:endParaRPr lang="en-US" sz="20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"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С использованием внешних ресурсов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"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С использованием ресурсов школы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"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Без дополнительной подготовки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A37A8021-FBE6-47DE-8FE0-2DC96AD6B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3205169"/>
              </p:ext>
            </p:extLst>
          </p:nvPr>
        </p:nvGraphicFramePr>
        <p:xfrm>
          <a:off x="4670323" y="1645300"/>
          <a:ext cx="7279319" cy="4518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21673DB-ADA5-4690-94E7-8376CEC48994}"/>
              </a:ext>
            </a:extLst>
          </p:cNvPr>
          <p:cNvSpPr txBox="1"/>
          <p:nvPr/>
        </p:nvSpPr>
        <p:spPr>
          <a:xfrm>
            <a:off x="5379868" y="1245190"/>
            <a:ext cx="6482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Самооценки материального положения семьи, 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10677E7-3476-4EFB-8152-50E6E78D3A7F}"/>
              </a:ext>
            </a:extLst>
          </p:cNvPr>
          <p:cNvSpPr txBox="1"/>
          <p:nvPr/>
        </p:nvSpPr>
        <p:spPr>
          <a:xfrm>
            <a:off x="242355" y="6363357"/>
            <a:ext cx="8783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Источник: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ЦЭНО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РАНХиГС, 2016, 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N = 2100, 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Алтайский, Ставропольский край, Челябинская обл.</a:t>
            </a:r>
          </a:p>
        </p:txBody>
      </p:sp>
    </p:spTree>
    <p:extLst>
      <p:ext uri="{BB962C8B-B14F-4D97-AF65-F5344CB8AC3E}">
        <p14:creationId xmlns:p14="http://schemas.microsoft.com/office/powerpoint/2010/main" val="2128216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xmlns="" id="{3E75B19B-12CF-4315-822F-9DBE751643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3324576"/>
              </p:ext>
            </p:extLst>
          </p:nvPr>
        </p:nvGraphicFramePr>
        <p:xfrm>
          <a:off x="6058352" y="2711719"/>
          <a:ext cx="5506065" cy="132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A37A8021-FBE6-47DE-8FE0-2DC96AD6B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6668947"/>
              </p:ext>
            </p:extLst>
          </p:nvPr>
        </p:nvGraphicFramePr>
        <p:xfrm>
          <a:off x="242357" y="1359494"/>
          <a:ext cx="5981462" cy="3490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21673DB-ADA5-4690-94E7-8376CEC48994}"/>
              </a:ext>
            </a:extLst>
          </p:cNvPr>
          <p:cNvSpPr txBox="1"/>
          <p:nvPr/>
        </p:nvSpPr>
        <p:spPr>
          <a:xfrm>
            <a:off x="281686" y="959384"/>
            <a:ext cx="5942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Уровень образования родителей, 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AC987DE-7481-4473-A4E5-C5975C9E24D7}"/>
              </a:ext>
            </a:extLst>
          </p:cNvPr>
          <p:cNvSpPr txBox="1"/>
          <p:nvPr/>
        </p:nvSpPr>
        <p:spPr>
          <a:xfrm>
            <a:off x="242355" y="6363357"/>
            <a:ext cx="8783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Источник: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ЦЭНО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РАНХиГС, 2016, 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N = 2100, 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Алтайский, Ставропольский край, Челябинская обл.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1D14A24-8F4B-46E1-A6D4-734DFDA237F1}"/>
              </a:ext>
            </a:extLst>
          </p:cNvPr>
          <p:cNvSpPr/>
          <p:nvPr/>
        </p:nvSpPr>
        <p:spPr>
          <a:xfrm>
            <a:off x="4748981" y="3647768"/>
            <a:ext cx="806245" cy="58010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FBF5DDF8-3F61-439B-8CA8-FD1D4DDD51A5}"/>
              </a:ext>
            </a:extLst>
          </p:cNvPr>
          <p:cNvSpPr/>
          <p:nvPr/>
        </p:nvSpPr>
        <p:spPr>
          <a:xfrm>
            <a:off x="2731642" y="2512141"/>
            <a:ext cx="806245" cy="58010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8CA3D52-36FB-4B5F-8021-8C86D04008E0}"/>
              </a:ext>
            </a:extLst>
          </p:cNvPr>
          <p:cNvSpPr txBox="1"/>
          <p:nvPr/>
        </p:nvSpPr>
        <p:spPr>
          <a:xfrm>
            <a:off x="6096000" y="959384"/>
            <a:ext cx="5942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Установки родителей с разным уровнем образования, %: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4D897BF-BA01-49BF-822E-09476EC0B598}"/>
              </a:ext>
            </a:extLst>
          </p:cNvPr>
          <p:cNvSpPr txBox="1"/>
          <p:nvPr/>
        </p:nvSpPr>
        <p:spPr>
          <a:xfrm>
            <a:off x="6377943" y="3019464"/>
            <a:ext cx="550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Ребёнок должен получить высшее образование</a:t>
            </a: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7F896E6B-B169-4A5D-A72C-BCD5B312F6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9278504"/>
              </p:ext>
            </p:extLst>
          </p:nvPr>
        </p:nvGraphicFramePr>
        <p:xfrm>
          <a:off x="6918587" y="1667270"/>
          <a:ext cx="5506065" cy="132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3FE827F-F40B-4886-8352-100BE9170104}"/>
              </a:ext>
            </a:extLst>
          </p:cNvPr>
          <p:cNvSpPr txBox="1"/>
          <p:nvPr/>
        </p:nvSpPr>
        <p:spPr>
          <a:xfrm>
            <a:off x="6384981" y="1988359"/>
            <a:ext cx="5712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Ребёнок посещал развивающие занятия до школы</a:t>
            </a:r>
          </a:p>
        </p:txBody>
      </p: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xmlns="" id="{1960A7BB-33CD-41E6-8B24-AF70E52B8C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5529110"/>
              </p:ext>
            </p:extLst>
          </p:nvPr>
        </p:nvGraphicFramePr>
        <p:xfrm>
          <a:off x="6975698" y="4023890"/>
          <a:ext cx="5506065" cy="132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96086F1-17DA-4796-95B4-990B7534BBA0}"/>
              </a:ext>
            </a:extLst>
          </p:cNvPr>
          <p:cNvSpPr txBox="1"/>
          <p:nvPr/>
        </p:nvSpPr>
        <p:spPr>
          <a:xfrm>
            <a:off x="6410760" y="3821852"/>
            <a:ext cx="5712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Если получать ВО, то в: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43216AD-B4ED-45E2-A57A-A92638C54317}"/>
              </a:ext>
            </a:extLst>
          </p:cNvPr>
          <p:cNvSpPr txBox="1"/>
          <p:nvPr/>
        </p:nvSpPr>
        <p:spPr>
          <a:xfrm>
            <a:off x="6410760" y="4164174"/>
            <a:ext cx="5712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- столичных вузах или лучших региональных</a:t>
            </a:r>
          </a:p>
        </p:txBody>
      </p:sp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xmlns="" id="{245A6109-5AD4-4767-A999-7EB30BEF17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5039273"/>
              </p:ext>
            </p:extLst>
          </p:nvPr>
        </p:nvGraphicFramePr>
        <p:xfrm>
          <a:off x="7379148" y="4902605"/>
          <a:ext cx="5506065" cy="132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627C459-DB8F-4CFD-A752-849C2B728B36}"/>
              </a:ext>
            </a:extLst>
          </p:cNvPr>
          <p:cNvSpPr txBox="1"/>
          <p:nvPr/>
        </p:nvSpPr>
        <p:spPr>
          <a:xfrm>
            <a:off x="6410760" y="5044166"/>
            <a:ext cx="5712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- обычных вузах региона</a:t>
            </a:r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xmlns="" id="{F261853E-9028-480D-80F4-8E14998EF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512" y="121273"/>
            <a:ext cx="10515600" cy="865553"/>
          </a:xfrm>
        </p:spPr>
        <p:txBody>
          <a:bodyPr anchor="t">
            <a:normAutofit fontScale="90000"/>
          </a:bodyPr>
          <a:lstStyle/>
          <a:p>
            <a:r>
              <a:rPr lang="ru-RU" sz="5400" dirty="0">
                <a:solidFill>
                  <a:srgbClr val="002060"/>
                </a:solidFill>
                <a:latin typeface="Garamond" panose="02020404030301010803" pitchFamily="18" charset="0"/>
              </a:rPr>
              <a:t>Неравенство «стартовых возможностей»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835742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8005C9-79FF-4960-8D7C-7848E1DEB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511" y="121273"/>
            <a:ext cx="11490975" cy="1325563"/>
          </a:xfrm>
        </p:spPr>
        <p:txBody>
          <a:bodyPr anchor="t">
            <a:normAutofit fontScale="90000"/>
          </a:bodyPr>
          <a:lstStyle/>
          <a:p>
            <a:r>
              <a:rPr lang="ru-RU" sz="5400" dirty="0">
                <a:solidFill>
                  <a:srgbClr val="002060"/>
                </a:solidFill>
                <a:latin typeface="Garamond" panose="02020404030301010803" pitchFamily="18" charset="0"/>
              </a:rPr>
              <a:t>Человеческий потенциал (ЧП)</a:t>
            </a:r>
            <a:br>
              <a:rPr lang="ru-RU" sz="5400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ru-RU" sz="54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34F46F05-0DA1-4805-967A-2573C694DEEC}"/>
              </a:ext>
            </a:extLst>
          </p:cNvPr>
          <p:cNvSpPr/>
          <p:nvPr/>
        </p:nvSpPr>
        <p:spPr>
          <a:xfrm>
            <a:off x="350511" y="1008605"/>
            <a:ext cx="3584902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Физиологический ресурс</a:t>
            </a:r>
          </a:p>
          <a:p>
            <a:pPr algn="ctr">
              <a:lnSpc>
                <a:spcPct val="150000"/>
              </a:lnSpc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Состояние здоровья, уровень работоспособности, внешние данные и т.п.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8632E0CD-3B10-49D7-9D67-8A36EDF6E8A7}"/>
              </a:ext>
            </a:extLst>
          </p:cNvPr>
          <p:cNvSpPr/>
          <p:nvPr/>
        </p:nvSpPr>
        <p:spPr>
          <a:xfrm>
            <a:off x="8341504" y="1008605"/>
            <a:ext cx="3584902" cy="2811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Человеческий капитал</a:t>
            </a:r>
          </a:p>
          <a:p>
            <a:pPr algn="ctr">
              <a:lnSpc>
                <a:spcPct val="150000"/>
              </a:lnSpc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Совокупность накопленных знаний, умений и навыков, которые востребованы рынком и приносят дополнительные ренты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5B2EC4A-0935-47E7-8FFC-1F413C6CCE64}"/>
              </a:ext>
            </a:extLst>
          </p:cNvPr>
          <p:cNvSpPr/>
          <p:nvPr/>
        </p:nvSpPr>
        <p:spPr>
          <a:xfrm>
            <a:off x="4346008" y="1008605"/>
            <a:ext cx="3584902" cy="3272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Культурный капитал</a:t>
            </a:r>
          </a:p>
          <a:p>
            <a:pPr algn="ctr">
              <a:lnSpc>
                <a:spcPct val="150000"/>
              </a:lnSpc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Совокупность практических знаний, навыков, установок, присущих определенной социальной среде. Это </a:t>
            </a:r>
            <a:r>
              <a:rPr lang="ru-RU" sz="20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нерефлексируемое</a:t>
            </a: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 знание, «габитус»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7F042480-F8CF-4D26-BBA0-6C7FDF62A58D}"/>
              </a:ext>
            </a:extLst>
          </p:cNvPr>
          <p:cNvSpPr/>
          <p:nvPr/>
        </p:nvSpPr>
        <p:spPr>
          <a:xfrm>
            <a:off x="350511" y="4379113"/>
            <a:ext cx="358490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Определяется генетически и поддерживается в течение жизни через самосохранительные практики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FD3DEAC2-97D7-4F8F-975B-42A902B05B8A}"/>
              </a:ext>
            </a:extLst>
          </p:cNvPr>
          <p:cNvSpPr/>
          <p:nvPr/>
        </p:nvSpPr>
        <p:spPr>
          <a:xfrm>
            <a:off x="4346007" y="4379113"/>
            <a:ext cx="358490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Формируется в процессе первичной социализации, обеспечивает социальное воспроизводство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5338BDB2-286D-4480-B593-05AE82CB45C1}"/>
              </a:ext>
            </a:extLst>
          </p:cNvPr>
          <p:cNvSpPr/>
          <p:nvPr/>
        </p:nvSpPr>
        <p:spPr>
          <a:xfrm>
            <a:off x="8341504" y="4379113"/>
            <a:ext cx="358490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Накапливается в процессе обучения и повышения квалификации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456707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8005C9-79FF-4960-8D7C-7848E1DEB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511" y="121273"/>
            <a:ext cx="11490975" cy="1325563"/>
          </a:xfrm>
        </p:spPr>
        <p:txBody>
          <a:bodyPr anchor="t">
            <a:normAutofit fontScale="90000"/>
          </a:bodyPr>
          <a:lstStyle/>
          <a:p>
            <a:r>
              <a:rPr lang="ru-RU" sz="5400" dirty="0">
                <a:solidFill>
                  <a:srgbClr val="002060"/>
                </a:solidFill>
                <a:latin typeface="Garamond" panose="02020404030301010803" pitchFamily="18" charset="0"/>
              </a:rPr>
              <a:t>Человеческий капитал</a:t>
            </a:r>
            <a:br>
              <a:rPr lang="ru-RU" sz="5400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ru-RU" sz="54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3DEEED73-4E67-4F10-8D9E-2D95A48C4C8D}"/>
              </a:ext>
            </a:extLst>
          </p:cNvPr>
          <p:cNvSpPr txBox="1">
            <a:spLocks/>
          </p:cNvSpPr>
          <p:nvPr/>
        </p:nvSpPr>
        <p:spPr>
          <a:xfrm>
            <a:off x="6693521" y="1103600"/>
            <a:ext cx="5282170" cy="23493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Общий человеческий капитал (ОЧК):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отражает общий уровень образования индивида, его способность к обучению, наличие у него базовых знаний и умений, в т.ч. по профессии.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34F46F05-0DA1-4805-967A-2573C694DEEC}"/>
              </a:ext>
            </a:extLst>
          </p:cNvPr>
          <p:cNvSpPr/>
          <p:nvPr/>
        </p:nvSpPr>
        <p:spPr>
          <a:xfrm>
            <a:off x="6693522" y="3647313"/>
            <a:ext cx="5494034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Специфический человеческий капитал: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определяет «ценность» работника в конкретной организации, с учётом накопленного в ней опыта.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E47EBD7A-8736-4328-8B3C-C456F348F014}"/>
              </a:ext>
            </a:extLst>
          </p:cNvPr>
          <p:cNvSpPr txBox="1">
            <a:spLocks/>
          </p:cNvSpPr>
          <p:nvPr/>
        </p:nvSpPr>
        <p:spPr>
          <a:xfrm>
            <a:off x="350511" y="1129727"/>
            <a:ext cx="6266600" cy="5273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ru-RU" sz="2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Г. Беккер, Т. Шульц, Дж. </a:t>
            </a:r>
            <a:r>
              <a:rPr lang="ru-RU" sz="2000" dirty="0" err="1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Минцер</a:t>
            </a:r>
            <a:r>
              <a:rPr lang="ru-RU" sz="2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  <a:r>
              <a:rPr lang="ru-RU" sz="2000" b="1" dirty="0">
                <a:solidFill>
                  <a:srgbClr val="002060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</a:p>
          <a:p>
            <a:pPr marL="176213" indent="-176213">
              <a:lnSpc>
                <a:spcPct val="130000"/>
              </a:lnSpc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человеческий капитал представляет собой совокупность знаний, навыков и умений, накопленных человеком и необходимых для его профессиональной деятельности</a:t>
            </a:r>
          </a:p>
          <a:p>
            <a:pPr marL="176213" indent="-176213">
              <a:lnSpc>
                <a:spcPct val="130000"/>
              </a:lnSpc>
            </a:pPr>
            <a:r>
              <a:rPr lang="ru-RU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индивиды выбирают образование, профессиональную подготовку и другие способы улучшения своих знаний, сопоставляя отдачу от них с доходностью других активов и альтернативной стоимостью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2016262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989" y="151568"/>
            <a:ext cx="10515600" cy="707368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rgbClr val="002060"/>
                </a:solidFill>
                <a:latin typeface="Garamond" panose="02020404030301010803" pitchFamily="18" charset="0"/>
              </a:rPr>
              <a:t>Индекс качества ОЧК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989" y="1177953"/>
            <a:ext cx="11592464" cy="42269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1. Субшкала «Количество лет обучения», 2015 г., %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569920"/>
              </p:ext>
            </p:extLst>
          </p:nvPr>
        </p:nvGraphicFramePr>
        <p:xfrm>
          <a:off x="1995555" y="1723923"/>
          <a:ext cx="8225331" cy="4186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7649">
                  <a:extLst>
                    <a:ext uri="{9D8B030D-6E8A-4147-A177-3AD203B41FA5}">
                      <a16:colId xmlns:a16="http://schemas.microsoft.com/office/drawing/2014/main" xmlns="" val="316102155"/>
                    </a:ext>
                  </a:extLst>
                </a:gridCol>
                <a:gridCol w="1663005">
                  <a:extLst>
                    <a:ext uri="{9D8B030D-6E8A-4147-A177-3AD203B41FA5}">
                      <a16:colId xmlns:a16="http://schemas.microsoft.com/office/drawing/2014/main" xmlns="" val="3570323518"/>
                    </a:ext>
                  </a:extLst>
                </a:gridCol>
                <a:gridCol w="1982813">
                  <a:extLst>
                    <a:ext uri="{9D8B030D-6E8A-4147-A177-3AD203B41FA5}">
                      <a16:colId xmlns:a16="http://schemas.microsoft.com/office/drawing/2014/main" xmlns="" val="2452405686"/>
                    </a:ext>
                  </a:extLst>
                </a:gridCol>
                <a:gridCol w="2451864">
                  <a:extLst>
                    <a:ext uri="{9D8B030D-6E8A-4147-A177-3AD203B41FA5}">
                      <a16:colId xmlns:a16="http://schemas.microsoft.com/office/drawing/2014/main" xmlns="" val="3105609866"/>
                    </a:ext>
                  </a:extLst>
                </a:gridCol>
              </a:tblGrid>
              <a:tr h="7110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Количество лет обучения </a:t>
                      </a:r>
                      <a:endParaRPr lang="ru-RU" sz="1800" b="0" i="0" dirty="0">
                        <a:solidFill>
                          <a:srgbClr val="00206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Баллы</a:t>
                      </a:r>
                      <a:endParaRPr lang="ru-RU" sz="1800" b="0" i="0" dirty="0">
                        <a:solidFill>
                          <a:srgbClr val="00206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Доля среди рабочих</a:t>
                      </a:r>
                      <a:endParaRPr lang="ru-RU" sz="1800" b="0" i="0" dirty="0">
                        <a:solidFill>
                          <a:srgbClr val="00206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Доля среди всех работающих</a:t>
                      </a:r>
                      <a:endParaRPr lang="ru-RU" sz="1800" b="0" i="0" dirty="0">
                        <a:solidFill>
                          <a:srgbClr val="00206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4003170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Менее 10 лет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 баллов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11,9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5,8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47885324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10-12 лет</a:t>
                      </a:r>
                      <a:endParaRPr lang="ru-RU" sz="1800" b="0" i="0" dirty="0">
                        <a:solidFill>
                          <a:srgbClr val="C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 балл</a:t>
                      </a:r>
                      <a:endParaRPr lang="ru-RU" sz="1800" b="0" i="0" dirty="0">
                        <a:solidFill>
                          <a:srgbClr val="C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57,3</a:t>
                      </a:r>
                      <a:endParaRPr lang="ru-RU" sz="1800" b="0" i="0" dirty="0">
                        <a:solidFill>
                          <a:srgbClr val="C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37,8</a:t>
                      </a:r>
                      <a:endParaRPr lang="ru-RU" sz="1800" b="0" i="0" dirty="0">
                        <a:solidFill>
                          <a:srgbClr val="C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86691968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13 лет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2 балла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12,7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12,0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5713646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14 лет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3 балла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7,3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8,6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4187035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15 лет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4 балла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3,8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10,9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7355538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16 лет</a:t>
                      </a:r>
                      <a:endParaRPr lang="ru-RU" sz="1800" b="0" i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 баллов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3,4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11,6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31510594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17 лет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6 баллов</a:t>
                      </a:r>
                      <a:endParaRPr lang="ru-RU" sz="1800" b="0" i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1,7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5,4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80719655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18 лет</a:t>
                      </a:r>
                      <a:endParaRPr lang="ru-RU" sz="1800" b="0" i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7 баллов</a:t>
                      </a:r>
                      <a:endParaRPr lang="ru-RU" sz="1800" b="0" i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1,2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3,2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57451822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19 лет</a:t>
                      </a:r>
                      <a:endParaRPr lang="ru-RU" sz="1800" b="0" i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8 баллов</a:t>
                      </a:r>
                      <a:endParaRPr lang="ru-RU" sz="1800" b="0" i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0,2</a:t>
                      </a:r>
                      <a:endParaRPr lang="ru-RU" sz="1800" b="0" i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2,5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68827236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20 лет и более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   9 баллов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0,5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2,2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46688509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36888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97B8FCB-EC37-40EB-A6AE-98C4B054AA7E}"/>
              </a:ext>
            </a:extLst>
          </p:cNvPr>
          <p:cNvSpPr txBox="1"/>
          <p:nvPr/>
        </p:nvSpPr>
        <p:spPr>
          <a:xfrm>
            <a:off x="233477" y="6567549"/>
            <a:ext cx="1195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Источник: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РМЭЗ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НИУ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ВШЭ, 2015 г., 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N = 5260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911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989" y="1186660"/>
            <a:ext cx="11592464" cy="42269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2. Субшкала «Соответствие образования профилю занятости», 2015 г., %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187886"/>
              </p:ext>
            </p:extLst>
          </p:nvPr>
        </p:nvGraphicFramePr>
        <p:xfrm>
          <a:off x="2407488" y="1742736"/>
          <a:ext cx="7377024" cy="2796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9008">
                  <a:extLst>
                    <a:ext uri="{9D8B030D-6E8A-4147-A177-3AD203B41FA5}">
                      <a16:colId xmlns:a16="http://schemas.microsoft.com/office/drawing/2014/main" xmlns="" val="3570323518"/>
                    </a:ext>
                  </a:extLst>
                </a:gridCol>
                <a:gridCol w="2459008">
                  <a:extLst>
                    <a:ext uri="{9D8B030D-6E8A-4147-A177-3AD203B41FA5}">
                      <a16:colId xmlns:a16="http://schemas.microsoft.com/office/drawing/2014/main" xmlns="" val="2452405686"/>
                    </a:ext>
                  </a:extLst>
                </a:gridCol>
                <a:gridCol w="2459008">
                  <a:extLst>
                    <a:ext uri="{9D8B030D-6E8A-4147-A177-3AD203B41FA5}">
                      <a16:colId xmlns:a16="http://schemas.microsoft.com/office/drawing/2014/main" xmlns="" val="3105609866"/>
                    </a:ext>
                  </a:extLst>
                </a:gridCol>
              </a:tblGrid>
              <a:tr h="7110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Баллы</a:t>
                      </a:r>
                      <a:endParaRPr lang="ru-RU" sz="1800" b="0" i="0" dirty="0">
                        <a:solidFill>
                          <a:srgbClr val="00206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Доля среди рабочих</a:t>
                      </a:r>
                      <a:endParaRPr lang="ru-RU" sz="1800" b="0" i="0" dirty="0">
                        <a:solidFill>
                          <a:srgbClr val="00206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rgbClr val="00206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Доля среди всех работающих</a:t>
                      </a:r>
                      <a:endParaRPr lang="ru-RU" sz="1800" b="0" i="0" dirty="0">
                        <a:solidFill>
                          <a:srgbClr val="00206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7399" marR="1273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4003170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0 баллов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8</a:t>
                      </a:r>
                      <a:r>
                        <a:rPr lang="en-US" sz="2000" b="0" i="0" kern="1200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7</a:t>
                      </a:r>
                      <a:r>
                        <a:rPr lang="ru-RU" sz="2000" b="0" i="0" kern="1200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,</a:t>
                      </a:r>
                      <a:r>
                        <a:rPr lang="en-US" sz="2000" b="0" i="0" kern="1200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7</a:t>
                      </a:r>
                      <a:endParaRPr lang="ru-RU" sz="2000" b="0" i="0" kern="1200" dirty="0">
                        <a:solidFill>
                          <a:srgbClr val="C00000"/>
                        </a:solidFill>
                        <a:effectLst/>
                        <a:latin typeface="Roboto Light" panose="02000000000000000000" pitchFamily="2" charset="0"/>
                        <a:ea typeface="Roboto Light" panose="02000000000000000000" pitchFamily="2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rgbClr val="C00000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80,9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47885324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1 балл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4,4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3,2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86691968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2 балла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6,7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3,4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5713646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3 балла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1,1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5,5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4187035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4 балла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0,1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5,9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7355538"/>
                  </a:ext>
                </a:extLst>
              </a:tr>
              <a:tr h="3475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5 баллов и выше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0,1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  <a:ea typeface="Roboto Light" panose="02000000000000000000" pitchFamily="2" charset="0"/>
                          <a:cs typeface="+mn-cs"/>
                        </a:rPr>
                        <a:t>1,1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31510594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36888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D08B34A3-94AE-4CFC-9620-55CD2E3F5A97}"/>
              </a:ext>
            </a:extLst>
          </p:cNvPr>
          <p:cNvSpPr txBox="1">
            <a:spLocks/>
          </p:cNvSpPr>
          <p:nvPr/>
        </p:nvSpPr>
        <p:spPr>
          <a:xfrm>
            <a:off x="311989" y="151568"/>
            <a:ext cx="10515600" cy="707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>
                <a:solidFill>
                  <a:srgbClr val="002060"/>
                </a:solidFill>
                <a:latin typeface="Garamond" panose="02020404030301010803" pitchFamily="18" charset="0"/>
              </a:rPr>
              <a:t>Индекс качества ОЧК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052F8BB-03E2-4FA0-B0BA-34E194511844}"/>
              </a:ext>
            </a:extLst>
          </p:cNvPr>
          <p:cNvSpPr txBox="1"/>
          <p:nvPr/>
        </p:nvSpPr>
        <p:spPr>
          <a:xfrm>
            <a:off x="233477" y="6567549"/>
            <a:ext cx="1195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Источник: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РМЭЗ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ru-RU" sz="14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НИУ</a:t>
            </a:r>
            <a:r>
              <a:rPr lang="ru-RU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 ВШЭ, 2015 г., </a:t>
            </a:r>
            <a:r>
              <a:rPr lang="en-US" sz="1400" dirty="0">
                <a:latin typeface="Roboto Light" panose="02000000000000000000" pitchFamily="2" charset="0"/>
                <a:ea typeface="Roboto Light" panose="02000000000000000000" pitchFamily="2" charset="0"/>
              </a:rPr>
              <a:t>N = 5260</a:t>
            </a:r>
            <a:endParaRPr lang="ru-RU" sz="14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360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27035</TotalTime>
  <Words>2326</Words>
  <Application>Microsoft Office PowerPoint</Application>
  <PresentationFormat>Произвольный</PresentationFormat>
  <Paragraphs>585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Человеческий потенциал россиян компоненты, современное состояние и  роль в стратификации  и социально-экономической адаптации</vt:lpstr>
      <vt:lpstr>Тематика исследований  </vt:lpstr>
      <vt:lpstr>Тематика исследований  </vt:lpstr>
      <vt:lpstr>Неравенство «стартовых возможностей»</vt:lpstr>
      <vt:lpstr>Неравенство «стартовых возможностей»</vt:lpstr>
      <vt:lpstr>Человеческий потенциал (ЧП)  </vt:lpstr>
      <vt:lpstr>Человеческий капитал  </vt:lpstr>
      <vt:lpstr>Индекс качества ОЧК</vt:lpstr>
      <vt:lpstr>Презентация PowerPoint</vt:lpstr>
      <vt:lpstr>Презентация PowerPoint</vt:lpstr>
      <vt:lpstr>Качество ОЧК рабочих</vt:lpstr>
      <vt:lpstr>Динамика качества ОЧК рабочих</vt:lpstr>
      <vt:lpstr>Интегральный индекс качества ОЧКпроф</vt:lpstr>
      <vt:lpstr>Интегральный индекс качества ОЧКпроф</vt:lpstr>
      <vt:lpstr>Качество ОЧК профессионалов</vt:lpstr>
      <vt:lpstr>Качество ОЧК профессионалов</vt:lpstr>
      <vt:lpstr>Качество ОЧК профессионалов</vt:lpstr>
      <vt:lpstr>Качество ОЧК и зарплата профессионалов</vt:lpstr>
      <vt:lpstr>Качество ОЧК и доходная стратификация</vt:lpstr>
      <vt:lpstr>ОЧК и жизненные шансы</vt:lpstr>
      <vt:lpstr>Здоровье и социальная стратификация</vt:lpstr>
      <vt:lpstr>Способы адаптации</vt:lpstr>
      <vt:lpstr>Презентация PowerPoint</vt:lpstr>
      <vt:lpstr>Презентация PowerPoint</vt:lpstr>
      <vt:lpstr>Презентация PowerPoint</vt:lpstr>
      <vt:lpstr>Качество ОЧК профессионалов</vt:lpstr>
      <vt:lpstr>Презентация PowerPoint</vt:lpstr>
      <vt:lpstr>Презентация PowerPoint</vt:lpstr>
      <vt:lpstr>Презентация PowerPoint</vt:lpstr>
      <vt:lpstr>Теоретико-методологические предпосылки</vt:lpstr>
      <vt:lpstr>Позитивная привилегированность (ПП)</vt:lpstr>
      <vt:lpstr>Негативная привилегированность (НП)</vt:lpstr>
      <vt:lpstr>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Человеческий потенциал как основной ресурс социально-экономической адаптации россиян</dc:title>
  <dc:creator>Anastasia Ka</dc:creator>
  <cp:lastModifiedBy>Комарова Екатерина Александровна</cp:lastModifiedBy>
  <cp:revision>129</cp:revision>
  <dcterms:created xsi:type="dcterms:W3CDTF">2021-03-22T07:15:40Z</dcterms:created>
  <dcterms:modified xsi:type="dcterms:W3CDTF">2021-05-28T13:22:30Z</dcterms:modified>
</cp:coreProperties>
</file>